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71" d="100"/>
          <a:sy n="71" d="100"/>
        </p:scale>
        <p:origin x="270" y="-59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/>
              <a:t>Г</a:t>
            </a:r>
            <a:r>
              <a:rPr lang="sr-Cyrl-RS" sz="2000" b="1" dirty="0" smtClean="0"/>
              <a:t>рад Врање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648630247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Марија Костадиновић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Cyrl-RS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Саветник у служби за енергетски менаџмент и енергетску ефикасност</a:t>
            </a:r>
            <a:r>
              <a:rPr lang="sr-Cyrl-R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Врање, ул. Краља Милана бр.1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zalbenimehanizam@vranje.org.rs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50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marija.kostadinovic</cp:lastModifiedBy>
  <cp:revision>38</cp:revision>
  <cp:lastPrinted>2023-10-11T15:04:22Z</cp:lastPrinted>
  <dcterms:created xsi:type="dcterms:W3CDTF">2023-10-11T09:44:36Z</dcterms:created>
  <dcterms:modified xsi:type="dcterms:W3CDTF">2023-11-07T08:38:02Z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