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18" r:id="rId3"/>
    <p:sldMasterId id="2147483737" r:id="rId4"/>
    <p:sldMasterId id="2147483764" r:id="rId5"/>
    <p:sldMasterId id="2147483830" r:id="rId6"/>
    <p:sldMasterId id="2147483862" r:id="rId7"/>
  </p:sldMasterIdLst>
  <p:notesMasterIdLst>
    <p:notesMasterId r:id="rId22"/>
  </p:notesMasterIdLst>
  <p:sldIdLst>
    <p:sldId id="425" r:id="rId8"/>
    <p:sldId id="460" r:id="rId9"/>
    <p:sldId id="423" r:id="rId10"/>
    <p:sldId id="288" r:id="rId11"/>
    <p:sldId id="429" r:id="rId12"/>
    <p:sldId id="428" r:id="rId13"/>
    <p:sldId id="462" r:id="rId14"/>
    <p:sldId id="463" r:id="rId15"/>
    <p:sldId id="456" r:id="rId16"/>
    <p:sldId id="445" r:id="rId17"/>
    <p:sldId id="446" r:id="rId18"/>
    <p:sldId id="454" r:id="rId19"/>
    <p:sldId id="457" r:id="rId20"/>
    <p:sldId id="4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063"/>
    <a:srgbClr val="5B9BD5"/>
    <a:srgbClr val="4BA9BB"/>
    <a:srgbClr val="F3A816"/>
    <a:srgbClr val="FF6666"/>
    <a:srgbClr val="252F9A"/>
    <a:srgbClr val="535C13"/>
    <a:srgbClr val="0F57CE"/>
    <a:srgbClr val="0C344C"/>
    <a:srgbClr val="B45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6340" autoAdjust="0"/>
  </p:normalViewPr>
  <p:slideViewPr>
    <p:cSldViewPr snapToGrid="0">
      <p:cViewPr varScale="1">
        <p:scale>
          <a:sx n="80" d="100"/>
          <a:sy n="80" d="100"/>
        </p:scale>
        <p:origin x="7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arrow6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x-none" sz="1600" b="1" dirty="0"/>
            <a:t>Средства из буџета г</a:t>
          </a:r>
          <a:r>
            <a:rPr lang="sr-Cyrl-RS" sz="1600" b="1" dirty="0"/>
            <a:t>р</a:t>
          </a:r>
          <a:r>
            <a:rPr lang="x-none" sz="1600" b="1" dirty="0"/>
            <a:t>ада</a:t>
          </a:r>
          <a:endParaRPr lang="sr-Cyrl-CS" sz="1600" b="1" dirty="0"/>
        </a:p>
        <a:p>
          <a:r>
            <a:rPr lang="sr-Cyrl-RS" sz="1600" b="1" dirty="0"/>
            <a:t>3.763.501.000</a:t>
          </a:r>
          <a:endParaRPr lang="en-US" sz="1600" b="1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C614E-C25D-47E8-BC69-ECC42BFEC5CC}">
      <dgm:prSet custT="1"/>
      <dgm:spPr/>
      <dgm:t>
        <a:bodyPr/>
        <a:lstStyle/>
        <a:p>
          <a:r>
            <a:rPr lang="sr-Cyrl-CS" sz="1600" b="1" dirty="0"/>
            <a:t>Остали извори финансирања</a:t>
          </a:r>
        </a:p>
        <a:p>
          <a:r>
            <a:rPr lang="sr-Cyrl-CS" sz="1600" b="1" dirty="0"/>
            <a:t> 117.199.000</a:t>
          </a:r>
          <a:r>
            <a:rPr lang="x-none" sz="1600" b="1" dirty="0"/>
            <a:t> </a:t>
          </a:r>
          <a:endParaRPr lang="en-US" sz="1600" b="1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7DFD96-2B5B-4734-B680-490645063574}" type="pres">
      <dgm:prSet presAssocID="{028ECFAC-63B3-40F0-9E03-B31D365E432C}" presName="compositeShape" presStyleCnt="0">
        <dgm:presLayoutVars>
          <dgm:chMax val="2"/>
          <dgm:dir/>
          <dgm:resizeHandles val="exact"/>
        </dgm:presLayoutVars>
      </dgm:prSet>
      <dgm:spPr/>
    </dgm:pt>
    <dgm:pt modelId="{74AC53FA-FC02-4C5C-982D-1610974DAAB9}" type="pres">
      <dgm:prSet presAssocID="{028ECFAC-63B3-40F0-9E03-B31D365E432C}" presName="ribbon" presStyleLbl="node1" presStyleIdx="0" presStyleCnt="1"/>
      <dgm:spPr/>
    </dgm:pt>
    <dgm:pt modelId="{3A2978A9-1228-4AB6-B526-0BE438FBF413}" type="pres">
      <dgm:prSet presAssocID="{028ECFAC-63B3-40F0-9E03-B31D365E432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B49E535-BBC4-4955-87BE-9DF9C396E7A4}" type="pres">
      <dgm:prSet presAssocID="{028ECFAC-63B3-40F0-9E03-B31D365E432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DF68C386-F608-428E-AA0C-44C99E9EE86F}" type="presOf" srcId="{1F884CF4-1E4C-423F-AE7B-0BAC3D97360D}" destId="{3A2978A9-1228-4AB6-B526-0BE438FBF413}" srcOrd="0" destOrd="0" presId="urn:microsoft.com/office/officeart/2005/8/layout/arrow6"/>
    <dgm:cxn modelId="{CA8438B1-C33B-4CC4-A0DA-9CC3C4EC3DC7}" type="presOf" srcId="{028ECFAC-63B3-40F0-9E03-B31D365E432C}" destId="{BE7DFD96-2B5B-4734-B680-490645063574}" srcOrd="0" destOrd="0" presId="urn:microsoft.com/office/officeart/2005/8/layout/arrow6"/>
    <dgm:cxn modelId="{68DEA0B1-8800-4A4C-95C6-C7FF19C2EB88}" type="presOf" srcId="{258C614E-C25D-47E8-BC69-ECC42BFEC5CC}" destId="{9B49E535-BBC4-4955-87BE-9DF9C396E7A4}" srcOrd="0" destOrd="0" presId="urn:microsoft.com/office/officeart/2005/8/layout/arrow6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B715CDEE-73B9-45DA-BE7B-B1D0E16D36CC}" type="presParOf" srcId="{BE7DFD96-2B5B-4734-B680-490645063574}" destId="{74AC53FA-FC02-4C5C-982D-1610974DAAB9}" srcOrd="0" destOrd="0" presId="urn:microsoft.com/office/officeart/2005/8/layout/arrow6"/>
    <dgm:cxn modelId="{B8DD3ADE-6C26-4156-8F12-88A4C5C2DB33}" type="presParOf" srcId="{BE7DFD96-2B5B-4734-B680-490645063574}" destId="{3A2978A9-1228-4AB6-B526-0BE438FBF413}" srcOrd="1" destOrd="0" presId="urn:microsoft.com/office/officeart/2005/8/layout/arrow6"/>
    <dgm:cxn modelId="{E5023D9D-3D5E-496E-8712-3DD5B51AE4A6}" type="presParOf" srcId="{BE7DFD96-2B5B-4734-B680-490645063574}" destId="{9B49E535-BBC4-4955-87BE-9DF9C396E7A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C53FA-FC02-4C5C-982D-1610974DAAB9}">
      <dsp:nvSpPr>
        <dsp:cNvPr id="0" name=""/>
        <dsp:cNvSpPr/>
      </dsp:nvSpPr>
      <dsp:spPr>
        <a:xfrm>
          <a:off x="1487781" y="0"/>
          <a:ext cx="5357225" cy="214289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978A9-1228-4AB6-B526-0BE438FBF413}">
      <dsp:nvSpPr>
        <dsp:cNvPr id="0" name=""/>
        <dsp:cNvSpPr/>
      </dsp:nvSpPr>
      <dsp:spPr>
        <a:xfrm>
          <a:off x="2130648" y="375005"/>
          <a:ext cx="1767884" cy="105001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b="1" kern="1200" dirty="0"/>
            <a:t>Средства из буџета г</a:t>
          </a:r>
          <a:r>
            <a:rPr lang="sr-Cyrl-RS" sz="1600" b="1" kern="1200" dirty="0"/>
            <a:t>р</a:t>
          </a:r>
          <a:r>
            <a:rPr lang="x-none" sz="1600" b="1" kern="1200" dirty="0"/>
            <a:t>ада</a:t>
          </a:r>
          <a:endParaRPr lang="sr-Cyrl-C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3.763.501.000</a:t>
          </a:r>
          <a:endParaRPr lang="en-US" sz="1600" b="1" kern="1200" dirty="0"/>
        </a:p>
      </dsp:txBody>
      <dsp:txXfrm>
        <a:off x="2130648" y="375005"/>
        <a:ext cx="1767884" cy="1050016"/>
      </dsp:txXfrm>
    </dsp:sp>
    <dsp:sp modelId="{9B49E535-BBC4-4955-87BE-9DF9C396E7A4}">
      <dsp:nvSpPr>
        <dsp:cNvPr id="0" name=""/>
        <dsp:cNvSpPr/>
      </dsp:nvSpPr>
      <dsp:spPr>
        <a:xfrm>
          <a:off x="4166394" y="717868"/>
          <a:ext cx="2089317" cy="10500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b="1" kern="1200" dirty="0"/>
            <a:t>Остали извори финансирања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b="1" kern="1200" dirty="0"/>
            <a:t> 117.199.000</a:t>
          </a:r>
          <a:r>
            <a:rPr lang="x-none" sz="1600" b="1" kern="1200" dirty="0"/>
            <a:t> </a:t>
          </a:r>
          <a:endParaRPr lang="en-US" sz="1600" b="1" kern="1200" dirty="0"/>
        </a:p>
      </dsp:txBody>
      <dsp:txXfrm>
        <a:off x="4166394" y="717868"/>
        <a:ext cx="2089317" cy="105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C98B-9A1F-43CE-A6C1-ACD98147AF06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D78CF-9382-4E75-95C6-A78197F81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D78CF-9382-4E75-95C6-A78197F815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D78CF-9382-4E75-95C6-A78197F815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6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43E01F-C255-451F-87A2-92DD0C883668}" type="slidenum">
              <a:rPr lang="en-US">
                <a:latin typeface="Arial" charset="0"/>
              </a:rPr>
              <a:pPr>
                <a:defRPr/>
              </a:pPr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6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D78CF-9382-4E75-95C6-A78197F815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D78CF-9382-4E75-95C6-A78197F815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41E6-2EAF-4C7C-A465-65E38023E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BA0D2-140C-4D4B-9597-79D124EF9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C7A96-29F3-48B0-97FF-237F0C70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3685D-542A-4D25-AB46-20FB6413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EE7F9-31CC-43BA-B893-23940DAC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016-ECA7-472C-BD8A-17DF1E2D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092D4-C5C7-41E2-99DF-FA1434A45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FAF5-3B7E-4578-8394-3B40D154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40BF-5C3B-4A9A-9731-E5D0245C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9361-0662-4D69-A9E8-8DB4EC4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22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35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12618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580439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34254254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5565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270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59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643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017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9CA7-F115-4E57-83B5-41BC48CE1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93A23-3BEE-40CB-AE9A-C857EC258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54C7-D18B-4524-A45D-866EDCAC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A8F0-DB54-410C-884A-B9E42E54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7209A-DB19-488E-A973-1B4942DA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87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0677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21477699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10481265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0"/>
            <a:ext cx="12197796" cy="9807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F3B43B-7073-4E43-A120-FBE88B91825E}"/>
              </a:ext>
            </a:extLst>
          </p:cNvPr>
          <p:cNvGrpSpPr/>
          <p:nvPr userDrawn="1"/>
        </p:nvGrpSpPr>
        <p:grpSpPr>
          <a:xfrm rot="20710210">
            <a:off x="1109695" y="1075144"/>
            <a:ext cx="2071428" cy="3866164"/>
            <a:chOff x="3501573" y="3178068"/>
            <a:chExt cx="1340594" cy="273784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766DCF-CEDA-4148-9ED8-63AD0D175F5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4AC86-1F61-4CED-9F46-86044C8B32A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993C5E-970E-425C-B3DE-3580413D1A9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C34B241-B501-4B4B-B60A-AE52D305F2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960144-090F-4E0C-A9A5-89928384970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2C6B25-1FCA-4745-BFEC-9C0EE83C3F0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03E70E-D4FE-4D5D-8CE0-BE0AD83D4203}"/>
                </a:ext>
              </a:extLst>
            </p:cNvPr>
            <p:cNvGrpSpPr/>
            <p:nvPr/>
          </p:nvGrpSpPr>
          <p:grpSpPr>
            <a:xfrm>
              <a:off x="4088507" y="5635852"/>
              <a:ext cx="157979" cy="173080"/>
              <a:chOff x="6768665" y="6038214"/>
              <a:chExt cx="135058" cy="14796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94AC636-8107-4CB1-BD6C-048A2637CA3D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3505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5457620-B831-4131-BE27-15D2E4FB8878}"/>
                  </a:ext>
                </a:extLst>
              </p:cNvPr>
              <p:cNvSpPr/>
              <p:nvPr/>
            </p:nvSpPr>
            <p:spPr>
              <a:xfrm>
                <a:off x="6802089" y="6071635"/>
                <a:ext cx="74098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769613-862A-485D-9048-660DAA9EDAC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E2D9E1-0DA2-4D4F-8D1D-6BC3C7054F5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A76F852-5F33-480B-B189-08648C28C77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6481" y="1623381"/>
            <a:ext cx="1833837" cy="2797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3943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41967972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107E2758-DA4A-4008-80CB-93DDF97EEA84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BCE13DB-8AC7-4602-9142-AE7EF8EAB5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6B27C-3701-4740-8C3F-DAADD15CA2A0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18A29C6-522E-4C89-A30E-BD508F8680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5C6EF15-A113-46BF-A3FD-9ED0AECA0F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E1F5221F-700F-4525-A56B-E8E5A4347E50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62C8DEB2-6EC5-4889-9FF8-8E451FCEFB1F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17A474DB-2ED4-42C3-B7AF-4FE964E3B4E6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F370C4-C890-48D0-AFCE-F4F6448CA2D4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4AA534-3009-4532-A186-F8EE80C124ED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018636-911C-490E-9E5C-B616DF52E7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28057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76545" y="1872070"/>
            <a:ext cx="3326678" cy="3326678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59411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92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629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B7B087-6558-478D-8377-F053A27BF210}"/>
              </a:ext>
            </a:extLst>
          </p:cNvPr>
          <p:cNvSpPr/>
          <p:nvPr userDrawn="1"/>
        </p:nvSpPr>
        <p:spPr>
          <a:xfrm>
            <a:off x="6790099" y="1774479"/>
            <a:ext cx="5401901" cy="3241141"/>
          </a:xfrm>
          <a:custGeom>
            <a:avLst/>
            <a:gdLst>
              <a:gd name="connsiteX0" fmla="*/ 615636 w 5401901"/>
              <a:gd name="connsiteY0" fmla="*/ 0 h 3241141"/>
              <a:gd name="connsiteX1" fmla="*/ 5401901 w 5401901"/>
              <a:gd name="connsiteY1" fmla="*/ 0 h 3241141"/>
              <a:gd name="connsiteX2" fmla="*/ 5401901 w 5401901"/>
              <a:gd name="connsiteY2" fmla="*/ 3241141 h 3241141"/>
              <a:gd name="connsiteX3" fmla="*/ 396196 w 5401901"/>
              <a:gd name="connsiteY3" fmla="*/ 3241141 h 3241141"/>
              <a:gd name="connsiteX4" fmla="*/ 0 w 5401901"/>
              <a:gd name="connsiteY4" fmla="*/ 2240674 h 3241141"/>
              <a:gd name="connsiteX5" fmla="*/ 0 w 5401901"/>
              <a:gd name="connsiteY5" fmla="*/ 1654521 h 3241141"/>
              <a:gd name="connsiteX6" fmla="*/ 615636 w 5401901"/>
              <a:gd name="connsiteY6" fmla="*/ 1654521 h 324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1901" h="3241141">
                <a:moveTo>
                  <a:pt x="615636" y="0"/>
                </a:moveTo>
                <a:lnTo>
                  <a:pt x="5401901" y="0"/>
                </a:lnTo>
                <a:lnTo>
                  <a:pt x="5401901" y="3241141"/>
                </a:lnTo>
                <a:lnTo>
                  <a:pt x="396196" y="3241141"/>
                </a:lnTo>
                <a:lnTo>
                  <a:pt x="0" y="2240674"/>
                </a:lnTo>
                <a:lnTo>
                  <a:pt x="0" y="1654521"/>
                </a:lnTo>
                <a:lnTo>
                  <a:pt x="615636" y="16545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16F998-784E-4130-AE5E-977778DFB0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98264" y="220083"/>
            <a:ext cx="5002359" cy="6419920"/>
          </a:xfrm>
          <a:custGeom>
            <a:avLst/>
            <a:gdLst>
              <a:gd name="connsiteX0" fmla="*/ 4439695 w 5002359"/>
              <a:gd name="connsiteY0" fmla="*/ 5871150 h 6419920"/>
              <a:gd name="connsiteX1" fmla="*/ 4465119 w 5002359"/>
              <a:gd name="connsiteY1" fmla="*/ 5941840 h 6419920"/>
              <a:gd name="connsiteX2" fmla="*/ 4439695 w 5002359"/>
              <a:gd name="connsiteY2" fmla="*/ 5871150 h 6419920"/>
              <a:gd name="connsiteX3" fmla="*/ 4314438 w 5002359"/>
              <a:gd name="connsiteY3" fmla="*/ 5649780 h 6419920"/>
              <a:gd name="connsiteX4" fmla="*/ 4310097 w 5002359"/>
              <a:gd name="connsiteY4" fmla="*/ 5654122 h 6419920"/>
              <a:gd name="connsiteX5" fmla="*/ 4338621 w 5002359"/>
              <a:gd name="connsiteY5" fmla="*/ 5667762 h 6419920"/>
              <a:gd name="connsiteX6" fmla="*/ 4342961 w 5002359"/>
              <a:gd name="connsiteY6" fmla="*/ 5666522 h 6419920"/>
              <a:gd name="connsiteX7" fmla="*/ 4314438 w 5002359"/>
              <a:gd name="connsiteY7" fmla="*/ 5649780 h 6419920"/>
              <a:gd name="connsiteX8" fmla="*/ 1560127 w 5002359"/>
              <a:gd name="connsiteY8" fmla="*/ 344 h 6419920"/>
              <a:gd name="connsiteX9" fmla="*/ 1643131 w 5002359"/>
              <a:gd name="connsiteY9" fmla="*/ 13249 h 6419920"/>
              <a:gd name="connsiteX10" fmla="*/ 1806212 w 5002359"/>
              <a:gd name="connsiteY10" fmla="*/ 114943 h 6419920"/>
              <a:gd name="connsiteX11" fmla="*/ 1909766 w 5002359"/>
              <a:gd name="connsiteY11" fmla="*/ 414442 h 6419920"/>
              <a:gd name="connsiteX12" fmla="*/ 1902943 w 5002359"/>
              <a:gd name="connsiteY12" fmla="*/ 536597 h 6419920"/>
              <a:gd name="connsiteX13" fmla="*/ 1905425 w 5002359"/>
              <a:gd name="connsiteY13" fmla="*/ 578763 h 6419920"/>
              <a:gd name="connsiteX14" fmla="*/ 1936430 w 5002359"/>
              <a:gd name="connsiteY14" fmla="*/ 676736 h 6419920"/>
              <a:gd name="connsiteX15" fmla="*/ 1962471 w 5002359"/>
              <a:gd name="connsiteY15" fmla="*/ 684176 h 6419920"/>
              <a:gd name="connsiteX16" fmla="*/ 2043082 w 5002359"/>
              <a:gd name="connsiteY16" fmla="*/ 684176 h 6419920"/>
              <a:gd name="connsiteX17" fmla="*/ 2129274 w 5002359"/>
              <a:gd name="connsiteY17" fmla="*/ 674874 h 6419920"/>
              <a:gd name="connsiteX18" fmla="*/ 2235927 w 5002359"/>
              <a:gd name="connsiteY18" fmla="*/ 638911 h 6419920"/>
              <a:gd name="connsiteX19" fmla="*/ 2513723 w 5002359"/>
              <a:gd name="connsiteY19" fmla="*/ 599224 h 6419920"/>
              <a:gd name="connsiteX20" fmla="*/ 2624099 w 5002359"/>
              <a:gd name="connsiteY20" fmla="*/ 620307 h 6419920"/>
              <a:gd name="connsiteX21" fmla="*/ 2728273 w 5002359"/>
              <a:gd name="connsiteY21" fmla="*/ 626508 h 6419920"/>
              <a:gd name="connsiteX22" fmla="*/ 3065595 w 5002359"/>
              <a:gd name="connsiteY22" fmla="*/ 647591 h 6419920"/>
              <a:gd name="connsiteX23" fmla="*/ 3331610 w 5002359"/>
              <a:gd name="connsiteY23" fmla="*/ 669294 h 6419920"/>
              <a:gd name="connsiteX24" fmla="*/ 3564141 w 5002359"/>
              <a:gd name="connsiteY24" fmla="*/ 712080 h 6419920"/>
              <a:gd name="connsiteX25" fmla="*/ 3748304 w 5002359"/>
              <a:gd name="connsiteY25" fmla="*/ 776568 h 6419920"/>
              <a:gd name="connsiteX26" fmla="*/ 3973395 w 5002359"/>
              <a:gd name="connsiteY26" fmla="*/ 859659 h 6419920"/>
              <a:gd name="connsiteX27" fmla="*/ 4119112 w 5002359"/>
              <a:gd name="connsiteY27" fmla="*/ 919806 h 6419920"/>
              <a:gd name="connsiteX28" fmla="*/ 4197241 w 5002359"/>
              <a:gd name="connsiteY28" fmla="*/ 932827 h 6419920"/>
              <a:gd name="connsiteX29" fmla="*/ 4277233 w 5002359"/>
              <a:gd name="connsiteY29" fmla="*/ 964452 h 6419920"/>
              <a:gd name="connsiteX30" fmla="*/ 4321259 w 5002359"/>
              <a:gd name="connsiteY30" fmla="*/ 986774 h 6419920"/>
              <a:gd name="connsiteX31" fmla="*/ 4517824 w 5002359"/>
              <a:gd name="connsiteY31" fmla="*/ 1087229 h 6419920"/>
              <a:gd name="connsiteX32" fmla="*/ 4639359 w 5002359"/>
              <a:gd name="connsiteY32" fmla="*/ 1177140 h 6419920"/>
              <a:gd name="connsiteX33" fmla="*/ 4684627 w 5002359"/>
              <a:gd name="connsiteY33" fmla="*/ 1258370 h 6419920"/>
              <a:gd name="connsiteX34" fmla="*/ 4646802 w 5002359"/>
              <a:gd name="connsiteY34" fmla="*/ 1278214 h 6419920"/>
              <a:gd name="connsiteX35" fmla="*/ 4592235 w 5002359"/>
              <a:gd name="connsiteY35" fmla="*/ 1243488 h 6419920"/>
              <a:gd name="connsiteX36" fmla="*/ 4660443 w 5002359"/>
              <a:gd name="connsiteY36" fmla="*/ 1309836 h 6419920"/>
              <a:gd name="connsiteX37" fmla="*/ 4687726 w 5002359"/>
              <a:gd name="connsiteY37" fmla="*/ 1369364 h 6419920"/>
              <a:gd name="connsiteX38" fmla="*/ 4643701 w 5002359"/>
              <a:gd name="connsiteY38" fmla="*/ 1399749 h 6419920"/>
              <a:gd name="connsiteX39" fmla="*/ 4611456 w 5002359"/>
              <a:gd name="connsiteY39" fmla="*/ 1380525 h 6419920"/>
              <a:gd name="connsiteX40" fmla="*/ 4483720 w 5002359"/>
              <a:gd name="connsiteY40" fmla="*/ 1275112 h 6419920"/>
              <a:gd name="connsiteX41" fmla="*/ 4589753 w 5002359"/>
              <a:gd name="connsiteY41" fmla="*/ 1435093 h 6419920"/>
              <a:gd name="connsiteX42" fmla="*/ 4581073 w 5002359"/>
              <a:gd name="connsiteY42" fmla="*/ 1468579 h 6419920"/>
              <a:gd name="connsiteX43" fmla="*/ 4547589 w 5002359"/>
              <a:gd name="connsiteY43" fmla="*/ 1475399 h 6419920"/>
              <a:gd name="connsiteX44" fmla="*/ 4516585 w 5002359"/>
              <a:gd name="connsiteY44" fmla="*/ 1446876 h 6419920"/>
              <a:gd name="connsiteX45" fmla="*/ 4444655 w 5002359"/>
              <a:gd name="connsiteY45" fmla="*/ 1366885 h 6419920"/>
              <a:gd name="connsiteX46" fmla="*/ 4401869 w 5002359"/>
              <a:gd name="connsiteY46" fmla="*/ 1343322 h 6419920"/>
              <a:gd name="connsiteX47" fmla="*/ 4464499 w 5002359"/>
              <a:gd name="connsiteY47" fmla="*/ 1455556 h 6419920"/>
              <a:gd name="connsiteX48" fmla="*/ 4406211 w 5002359"/>
              <a:gd name="connsiteY48" fmla="*/ 1485321 h 6419920"/>
              <a:gd name="connsiteX49" fmla="*/ 4371485 w 5002359"/>
              <a:gd name="connsiteY49" fmla="*/ 1453077 h 6419920"/>
              <a:gd name="connsiteX50" fmla="*/ 4302037 w 5002359"/>
              <a:gd name="connsiteY50" fmla="*/ 1396648 h 6419920"/>
              <a:gd name="connsiteX51" fmla="*/ 4177401 w 5002359"/>
              <a:gd name="connsiteY51" fmla="*/ 1248449 h 6419920"/>
              <a:gd name="connsiteX52" fmla="*/ 4135854 w 5002359"/>
              <a:gd name="connsiteY52" fmla="*/ 1201324 h 6419920"/>
              <a:gd name="connsiteX53" fmla="*/ 3724741 w 5002359"/>
              <a:gd name="connsiteY53" fmla="*/ 1093429 h 6419920"/>
              <a:gd name="connsiteX54" fmla="*/ 3455627 w 5002359"/>
              <a:gd name="connsiteY54" fmla="*/ 1030800 h 6419920"/>
              <a:gd name="connsiteX55" fmla="*/ 3239218 w 5002359"/>
              <a:gd name="connsiteY55" fmla="*/ 985535 h 6419920"/>
              <a:gd name="connsiteX56" fmla="*/ 3200153 w 5002359"/>
              <a:gd name="connsiteY56" fmla="*/ 992355 h 6419920"/>
              <a:gd name="connsiteX57" fmla="*/ 2955221 w 5002359"/>
              <a:gd name="connsiteY57" fmla="*/ 1057464 h 6419920"/>
              <a:gd name="connsiteX58" fmla="*/ 2688586 w 5002359"/>
              <a:gd name="connsiteY58" fmla="*/ 1099630 h 6419920"/>
              <a:gd name="connsiteX59" fmla="*/ 2673086 w 5002359"/>
              <a:gd name="connsiteY59" fmla="*/ 1117612 h 6419920"/>
              <a:gd name="connsiteX60" fmla="*/ 2671224 w 5002359"/>
              <a:gd name="connsiteY60" fmla="*/ 1728391 h 6419920"/>
              <a:gd name="connsiteX61" fmla="*/ 2824384 w 5002359"/>
              <a:gd name="connsiteY61" fmla="*/ 2381337 h 6419920"/>
              <a:gd name="connsiteX62" fmla="*/ 2965143 w 5002359"/>
              <a:gd name="connsiteY62" fmla="*/ 2612006 h 6419920"/>
              <a:gd name="connsiteX63" fmla="*/ 3104040 w 5002359"/>
              <a:gd name="connsiteY63" fmla="*/ 2819733 h 6419920"/>
              <a:gd name="connsiteX64" fmla="*/ 3162328 w 5002359"/>
              <a:gd name="connsiteY64" fmla="*/ 3085129 h 6419920"/>
              <a:gd name="connsiteX65" fmla="*/ 3112102 w 5002359"/>
              <a:gd name="connsiteY65" fmla="*/ 3408810 h 6419920"/>
              <a:gd name="connsiteX66" fmla="*/ 3120162 w 5002359"/>
              <a:gd name="connsiteY66" fmla="*/ 3458416 h 6419920"/>
              <a:gd name="connsiteX67" fmla="*/ 3568480 w 5002359"/>
              <a:gd name="connsiteY67" fmla="*/ 4293045 h 6419920"/>
              <a:gd name="connsiteX68" fmla="*/ 3636690 w 5002359"/>
              <a:gd name="connsiteY68" fmla="*/ 4364974 h 6419920"/>
              <a:gd name="connsiteX69" fmla="*/ 3994475 w 5002359"/>
              <a:gd name="connsiteY69" fmla="*/ 4650831 h 6419920"/>
              <a:gd name="connsiteX70" fmla="*/ 4212744 w 5002359"/>
              <a:gd name="connsiteY70" fmla="*/ 4937929 h 6419920"/>
              <a:gd name="connsiteX71" fmla="*/ 4354743 w 5002359"/>
              <a:gd name="connsiteY71" fmla="*/ 5105971 h 6419920"/>
              <a:gd name="connsiteX72" fmla="*/ 4540147 w 5002359"/>
              <a:gd name="connsiteY72" fmla="*/ 5288274 h 6419920"/>
              <a:gd name="connsiteX73" fmla="*/ 4590375 w 5002359"/>
              <a:gd name="connsiteY73" fmla="*/ 5314938 h 6419920"/>
              <a:gd name="connsiteX74" fmla="*/ 4765857 w 5002359"/>
              <a:gd name="connsiteY74" fmla="*/ 5326719 h 6419920"/>
              <a:gd name="connsiteX75" fmla="*/ 4997147 w 5002359"/>
              <a:gd name="connsiteY75" fmla="*/ 5415390 h 6419920"/>
              <a:gd name="connsiteX76" fmla="*/ 4941341 w 5002359"/>
              <a:gd name="connsiteY76" fmla="*/ 5657221 h 6419920"/>
              <a:gd name="connsiteX77" fmla="*/ 4865071 w 5002359"/>
              <a:gd name="connsiteY77" fmla="*/ 5959821 h 6419920"/>
              <a:gd name="connsiteX78" fmla="*/ 4799961 w 5002359"/>
              <a:gd name="connsiteY78" fmla="*/ 6151426 h 6419920"/>
              <a:gd name="connsiteX79" fmla="*/ 4725551 w 5002359"/>
              <a:gd name="connsiteY79" fmla="*/ 6298385 h 6419920"/>
              <a:gd name="connsiteX80" fmla="*/ 4615177 w 5002359"/>
              <a:gd name="connsiteY80" fmla="*/ 6406280 h 6419920"/>
              <a:gd name="connsiteX81" fmla="*/ 4577972 w 5002359"/>
              <a:gd name="connsiteY81" fmla="*/ 6419920 h 6419920"/>
              <a:gd name="connsiteX82" fmla="*/ 4520925 w 5002359"/>
              <a:gd name="connsiteY82" fmla="*/ 6419920 h 6419920"/>
              <a:gd name="connsiteX83" fmla="*/ 4482481 w 5002359"/>
              <a:gd name="connsiteY83" fmla="*/ 6324429 h 6419920"/>
              <a:gd name="connsiteX84" fmla="*/ 4506043 w 5002359"/>
              <a:gd name="connsiteY84" fmla="*/ 6245678 h 6419920"/>
              <a:gd name="connsiteX85" fmla="*/ 4535186 w 5002359"/>
              <a:gd name="connsiteY85" fmla="*/ 6127241 h 6419920"/>
              <a:gd name="connsiteX86" fmla="*/ 4514105 w 5002359"/>
              <a:gd name="connsiteY86" fmla="*/ 6037951 h 6419920"/>
              <a:gd name="connsiteX87" fmla="*/ 4499223 w 5002359"/>
              <a:gd name="connsiteY87" fmla="*/ 5974704 h 6419920"/>
              <a:gd name="connsiteX88" fmla="*/ 4486199 w 5002359"/>
              <a:gd name="connsiteY88" fmla="*/ 5977183 h 6419920"/>
              <a:gd name="connsiteX89" fmla="*/ 4419231 w 5002359"/>
              <a:gd name="connsiteY89" fmla="*/ 5956100 h 6419920"/>
              <a:gd name="connsiteX90" fmla="*/ 4395049 w 5002359"/>
              <a:gd name="connsiteY90" fmla="*/ 5849447 h 6419920"/>
              <a:gd name="connsiteX91" fmla="*/ 4348542 w 5002359"/>
              <a:gd name="connsiteY91" fmla="*/ 5760154 h 6419920"/>
              <a:gd name="connsiteX92" fmla="*/ 4338001 w 5002359"/>
              <a:gd name="connsiteY92" fmla="*/ 5746514 h 6419920"/>
              <a:gd name="connsiteX93" fmla="*/ 4293975 w 5002359"/>
              <a:gd name="connsiteY93" fmla="*/ 5696288 h 6419920"/>
              <a:gd name="connsiteX94" fmla="*/ 4270413 w 5002359"/>
              <a:gd name="connsiteY94" fmla="*/ 5638619 h 6419920"/>
              <a:gd name="connsiteX95" fmla="*/ 4333039 w 5002359"/>
              <a:gd name="connsiteY95" fmla="*/ 5610716 h 6419920"/>
              <a:gd name="connsiteX96" fmla="*/ 4337381 w 5002359"/>
              <a:gd name="connsiteY96" fmla="*/ 5608856 h 6419920"/>
              <a:gd name="connsiteX97" fmla="*/ 4324979 w 5002359"/>
              <a:gd name="connsiteY97" fmla="*/ 5587773 h 6419920"/>
              <a:gd name="connsiteX98" fmla="*/ 3996957 w 5002359"/>
              <a:gd name="connsiteY98" fmla="*/ 5248589 h 6419920"/>
              <a:gd name="connsiteX99" fmla="*/ 3389899 w 5002359"/>
              <a:gd name="connsiteY99" fmla="*/ 4748803 h 6419920"/>
              <a:gd name="connsiteX100" fmla="*/ 3283863 w 5002359"/>
              <a:gd name="connsiteY100" fmla="*/ 4689275 h 6419920"/>
              <a:gd name="connsiteX101" fmla="*/ 3099701 w 5002359"/>
              <a:gd name="connsiteY101" fmla="*/ 4536116 h 6419920"/>
              <a:gd name="connsiteX102" fmla="*/ 2993046 w 5002359"/>
              <a:gd name="connsiteY102" fmla="*/ 4363735 h 6419920"/>
              <a:gd name="connsiteX103" fmla="*/ 2795861 w 5002359"/>
              <a:gd name="connsiteY103" fmla="*/ 4127482 h 6419920"/>
              <a:gd name="connsiteX104" fmla="*/ 2441174 w 5002359"/>
              <a:gd name="connsiteY104" fmla="*/ 3692807 h 6419920"/>
              <a:gd name="connsiteX105" fmla="*/ 2353123 w 5002359"/>
              <a:gd name="connsiteY105" fmla="*/ 3552048 h 6419920"/>
              <a:gd name="connsiteX106" fmla="*/ 2325840 w 5002359"/>
              <a:gd name="connsiteY106" fmla="*/ 3539027 h 6419920"/>
              <a:gd name="connsiteX107" fmla="*/ 1859540 w 5002359"/>
              <a:gd name="connsiteY107" fmla="*/ 3579332 h 6419920"/>
              <a:gd name="connsiteX108" fmla="*/ 1493070 w 5002359"/>
              <a:gd name="connsiteY108" fmla="*/ 3538405 h 6419920"/>
              <a:gd name="connsiteX109" fmla="*/ 1511054 w 5002359"/>
              <a:gd name="connsiteY109" fmla="*/ 3561970 h 6419920"/>
              <a:gd name="connsiteX110" fmla="*/ 1664834 w 5002359"/>
              <a:gd name="connsiteY110" fmla="*/ 3805660 h 6419920"/>
              <a:gd name="connsiteX111" fmla="*/ 1703898 w 5002359"/>
              <a:gd name="connsiteY111" fmla="*/ 3932778 h 6419920"/>
              <a:gd name="connsiteX112" fmla="*/ 1783270 w 5002359"/>
              <a:gd name="connsiteY112" fmla="*/ 4156008 h 6419920"/>
              <a:gd name="connsiteX113" fmla="*/ 1927748 w 5002359"/>
              <a:gd name="connsiteY113" fmla="*/ 4418922 h 6419920"/>
              <a:gd name="connsiteX114" fmla="*/ 2016419 w 5002359"/>
              <a:gd name="connsiteY114" fmla="*/ 4571461 h 6419920"/>
              <a:gd name="connsiteX115" fmla="*/ 2088970 w 5002359"/>
              <a:gd name="connsiteY115" fmla="*/ 4674393 h 6419920"/>
              <a:gd name="connsiteX116" fmla="*/ 2167099 w 5002359"/>
              <a:gd name="connsiteY116" fmla="*/ 4751285 h 6419920"/>
              <a:gd name="connsiteX117" fmla="*/ 2235307 w 5002359"/>
              <a:gd name="connsiteY117" fmla="*/ 4844917 h 6419920"/>
              <a:gd name="connsiteX118" fmla="*/ 2319019 w 5002359"/>
              <a:gd name="connsiteY118" fmla="*/ 4966452 h 6419920"/>
              <a:gd name="connsiteX119" fmla="*/ 2322738 w 5002359"/>
              <a:gd name="connsiteY119" fmla="*/ 5011097 h 6419920"/>
              <a:gd name="connsiteX120" fmla="*/ 2283054 w 5002359"/>
              <a:gd name="connsiteY120" fmla="*/ 5051404 h 6419920"/>
              <a:gd name="connsiteX121" fmla="*/ 2164618 w 5002359"/>
              <a:gd name="connsiteY121" fmla="*/ 5115271 h 6419920"/>
              <a:gd name="connsiteX122" fmla="*/ 1816134 w 5002359"/>
              <a:gd name="connsiteY122" fmla="*/ 5239907 h 6419920"/>
              <a:gd name="connsiteX123" fmla="*/ 1667933 w 5002359"/>
              <a:gd name="connsiteY123" fmla="*/ 5291995 h 6419920"/>
              <a:gd name="connsiteX124" fmla="*/ 1323788 w 5002359"/>
              <a:gd name="connsiteY124" fmla="*/ 5323617 h 6419920"/>
              <a:gd name="connsiteX125" fmla="*/ 1253101 w 5002359"/>
              <a:gd name="connsiteY125" fmla="*/ 5264092 h 6419920"/>
              <a:gd name="connsiteX126" fmla="*/ 1297746 w 5002359"/>
              <a:gd name="connsiteY126" fmla="*/ 5178520 h 6419920"/>
              <a:gd name="connsiteX127" fmla="*/ 1491211 w 5002359"/>
              <a:gd name="connsiteY127" fmla="*/ 5092948 h 6419920"/>
              <a:gd name="connsiteX128" fmla="*/ 1571822 w 5002359"/>
              <a:gd name="connsiteY128" fmla="*/ 4970793 h 6419920"/>
              <a:gd name="connsiteX129" fmla="*/ 1590423 w 5002359"/>
              <a:gd name="connsiteY129" fmla="*/ 4922426 h 6419920"/>
              <a:gd name="connsiteX130" fmla="*/ 1621428 w 5002359"/>
              <a:gd name="connsiteY130" fmla="*/ 4870958 h 6419920"/>
              <a:gd name="connsiteX131" fmla="*/ 1435404 w 5002359"/>
              <a:gd name="connsiteY131" fmla="*/ 4817013 h 6419920"/>
              <a:gd name="connsiteX132" fmla="*/ 1419282 w 5002359"/>
              <a:gd name="connsiteY132" fmla="*/ 4794069 h 6419920"/>
              <a:gd name="connsiteX133" fmla="*/ 1442844 w 5002359"/>
              <a:gd name="connsiteY133" fmla="*/ 4786629 h 6419920"/>
              <a:gd name="connsiteX134" fmla="*/ 1577402 w 5002359"/>
              <a:gd name="connsiteY134" fmla="*/ 4823214 h 6419920"/>
              <a:gd name="connsiteX135" fmla="*/ 1649951 w 5002359"/>
              <a:gd name="connsiteY135" fmla="*/ 4808951 h 6419920"/>
              <a:gd name="connsiteX136" fmla="*/ 1661732 w 5002359"/>
              <a:gd name="connsiteY136" fmla="*/ 4744462 h 6419920"/>
              <a:gd name="connsiteX137" fmla="*/ 1603446 w 5002359"/>
              <a:gd name="connsiteY137" fmla="*/ 4645250 h 6419920"/>
              <a:gd name="connsiteX138" fmla="*/ 1582363 w 5002359"/>
              <a:gd name="connsiteY138" fmla="*/ 4627888 h 6419920"/>
              <a:gd name="connsiteX139" fmla="*/ 1563759 w 5002359"/>
              <a:gd name="connsiteY139" fmla="*/ 4608045 h 6419920"/>
              <a:gd name="connsiteX140" fmla="*/ 1565001 w 5002359"/>
              <a:gd name="connsiteY140" fmla="*/ 4585102 h 6419920"/>
              <a:gd name="connsiteX141" fmla="*/ 1587944 w 5002359"/>
              <a:gd name="connsiteY141" fmla="*/ 4586964 h 6419920"/>
              <a:gd name="connsiteX142" fmla="*/ 1685297 w 5002359"/>
              <a:gd name="connsiteY142" fmla="*/ 4691757 h 6419920"/>
              <a:gd name="connsiteX143" fmla="*/ 1692737 w 5002359"/>
              <a:gd name="connsiteY143" fmla="*/ 4697958 h 6419920"/>
              <a:gd name="connsiteX144" fmla="*/ 1693977 w 5002359"/>
              <a:gd name="connsiteY144" fmla="*/ 4691757 h 6419920"/>
              <a:gd name="connsiteX145" fmla="*/ 1597246 w 5002359"/>
              <a:gd name="connsiteY145" fmla="*/ 4482788 h 6419920"/>
              <a:gd name="connsiteX146" fmla="*/ 1548259 w 5002359"/>
              <a:gd name="connsiteY146" fmla="*/ 4413341 h 6419920"/>
              <a:gd name="connsiteX147" fmla="*/ 1006927 w 5002359"/>
              <a:gd name="connsiteY147" fmla="*/ 3671104 h 6419920"/>
              <a:gd name="connsiteX148" fmla="*/ 908956 w 5002359"/>
              <a:gd name="connsiteY148" fmla="*/ 3445393 h 6419920"/>
              <a:gd name="connsiteX149" fmla="*/ 1008169 w 5002359"/>
              <a:gd name="connsiteY149" fmla="*/ 3169459 h 6419920"/>
              <a:gd name="connsiteX150" fmla="*/ 1264262 w 5002359"/>
              <a:gd name="connsiteY150" fmla="*/ 3023119 h 6419920"/>
              <a:gd name="connsiteX151" fmla="*/ 1523455 w 5002359"/>
              <a:gd name="connsiteY151" fmla="*/ 2917086 h 6419920"/>
              <a:gd name="connsiteX152" fmla="*/ 1783890 w 5002359"/>
              <a:gd name="connsiteY152" fmla="*/ 2822213 h 6419920"/>
              <a:gd name="connsiteX153" fmla="*/ 1989755 w 5002359"/>
              <a:gd name="connsiteY153" fmla="*/ 2770747 h 6419920"/>
              <a:gd name="connsiteX154" fmla="*/ 2018280 w 5002359"/>
              <a:gd name="connsiteY154" fmla="*/ 2731062 h 6419920"/>
              <a:gd name="connsiteX155" fmla="*/ 1984794 w 5002359"/>
              <a:gd name="connsiteY155" fmla="*/ 2527674 h 6419920"/>
              <a:gd name="connsiteX156" fmla="*/ 1961852 w 5002359"/>
              <a:gd name="connsiteY156" fmla="*/ 2477448 h 6419920"/>
              <a:gd name="connsiteX157" fmla="*/ 1801252 w 5002359"/>
              <a:gd name="connsiteY157" fmla="*/ 2171749 h 6419920"/>
              <a:gd name="connsiteX158" fmla="*/ 1685297 w 5002359"/>
              <a:gd name="connsiteY158" fmla="*/ 1961542 h 6419920"/>
              <a:gd name="connsiteX159" fmla="*/ 1649331 w 5002359"/>
              <a:gd name="connsiteY159" fmla="*/ 1904494 h 6419920"/>
              <a:gd name="connsiteX160" fmla="*/ 1633829 w 5002359"/>
              <a:gd name="connsiteY160" fmla="*/ 1902014 h 6419920"/>
              <a:gd name="connsiteX161" fmla="*/ 1459586 w 5002359"/>
              <a:gd name="connsiteY161" fmla="*/ 2091140 h 6419920"/>
              <a:gd name="connsiteX162" fmla="*/ 1281624 w 5002359"/>
              <a:gd name="connsiteY162" fmla="*/ 2270961 h 6419920"/>
              <a:gd name="connsiteX163" fmla="*/ 1151407 w 5002359"/>
              <a:gd name="connsiteY163" fmla="*/ 2391256 h 6419920"/>
              <a:gd name="connsiteX164" fmla="*/ 1137764 w 5002359"/>
              <a:gd name="connsiteY164" fmla="*/ 2401798 h 6419920"/>
              <a:gd name="connsiteX165" fmla="*/ 997008 w 5002359"/>
              <a:gd name="connsiteY165" fmla="*/ 2398699 h 6419920"/>
              <a:gd name="connsiteX166" fmla="*/ 815944 w 5002359"/>
              <a:gd name="connsiteY166" fmla="*/ 2252979 h 6419920"/>
              <a:gd name="connsiteX167" fmla="*/ 478620 w 5002359"/>
              <a:gd name="connsiteY167" fmla="*/ 1861088 h 6419920"/>
              <a:gd name="connsiteX168" fmla="*/ 298796 w 5002359"/>
              <a:gd name="connsiteY168" fmla="*/ 1644061 h 6419920"/>
              <a:gd name="connsiteX169" fmla="*/ 251049 w 5002359"/>
              <a:gd name="connsiteY169" fmla="*/ 1586393 h 6419920"/>
              <a:gd name="connsiteX170" fmla="*/ 168579 w 5002359"/>
              <a:gd name="connsiteY170" fmla="*/ 1476639 h 6419920"/>
              <a:gd name="connsiteX171" fmla="*/ 10458 w 5002359"/>
              <a:gd name="connsiteY171" fmla="*/ 1329060 h 6419920"/>
              <a:gd name="connsiteX172" fmla="*/ 9219 w 5002359"/>
              <a:gd name="connsiteY172" fmla="*/ 1283175 h 6419920"/>
              <a:gd name="connsiteX173" fmla="*/ 58825 w 5002359"/>
              <a:gd name="connsiteY173" fmla="*/ 1287513 h 6419920"/>
              <a:gd name="connsiteX174" fmla="*/ 148736 w 5002359"/>
              <a:gd name="connsiteY174" fmla="*/ 1363163 h 6419920"/>
              <a:gd name="connsiteX175" fmla="*/ 178501 w 5002359"/>
              <a:gd name="connsiteY175" fmla="*/ 1366265 h 6419920"/>
              <a:gd name="connsiteX176" fmla="*/ 178501 w 5002359"/>
              <a:gd name="connsiteY176" fmla="*/ 1335880 h 6419920"/>
              <a:gd name="connsiteX177" fmla="*/ 117113 w 5002359"/>
              <a:gd name="connsiteY177" fmla="*/ 1232946 h 6419920"/>
              <a:gd name="connsiteX178" fmla="*/ 74327 w 5002359"/>
              <a:gd name="connsiteY178" fmla="*/ 1138075 h 6419920"/>
              <a:gd name="connsiteX179" fmla="*/ 89208 w 5002359"/>
              <a:gd name="connsiteY179" fmla="*/ 1087849 h 6419920"/>
              <a:gd name="connsiteX180" fmla="*/ 135095 w 5002359"/>
              <a:gd name="connsiteY180" fmla="*/ 1112651 h 6419920"/>
              <a:gd name="connsiteX181" fmla="*/ 190282 w 5002359"/>
              <a:gd name="connsiteY181" fmla="*/ 1205043 h 6419920"/>
              <a:gd name="connsiteX182" fmla="*/ 144397 w 5002359"/>
              <a:gd name="connsiteY182" fmla="*/ 1113271 h 6419920"/>
              <a:gd name="connsiteX183" fmla="*/ 126413 w 5002359"/>
              <a:gd name="connsiteY183" fmla="*/ 1069245 h 6419920"/>
              <a:gd name="connsiteX184" fmla="*/ 136954 w 5002359"/>
              <a:gd name="connsiteY184" fmla="*/ 1026461 h 6419920"/>
              <a:gd name="connsiteX185" fmla="*/ 188422 w 5002359"/>
              <a:gd name="connsiteY185" fmla="*/ 1030800 h 6419920"/>
              <a:gd name="connsiteX186" fmla="*/ 265312 w 5002359"/>
              <a:gd name="connsiteY186" fmla="*/ 1162257 h 6419920"/>
              <a:gd name="connsiteX187" fmla="*/ 221906 w 5002359"/>
              <a:gd name="connsiteY187" fmla="*/ 1057464 h 6419920"/>
              <a:gd name="connsiteX188" fmla="*/ 247328 w 5002359"/>
              <a:gd name="connsiteY188" fmla="*/ 1012818 h 6419920"/>
              <a:gd name="connsiteX189" fmla="*/ 306856 w 5002359"/>
              <a:gd name="connsiteY189" fmla="*/ 1056224 h 6419920"/>
              <a:gd name="connsiteX190" fmla="*/ 388707 w 5002359"/>
              <a:gd name="connsiteY190" fmla="*/ 1193262 h 6419920"/>
              <a:gd name="connsiteX191" fmla="*/ 471800 w 5002359"/>
              <a:gd name="connsiteY191" fmla="*/ 1312938 h 6419920"/>
              <a:gd name="connsiteX192" fmla="*/ 479240 w 5002359"/>
              <a:gd name="connsiteY192" fmla="*/ 1276972 h 6419920"/>
              <a:gd name="connsiteX193" fmla="*/ 584033 w 5002359"/>
              <a:gd name="connsiteY193" fmla="*/ 1197603 h 6419920"/>
              <a:gd name="connsiteX194" fmla="*/ 620618 w 5002359"/>
              <a:gd name="connsiteY194" fmla="*/ 1219306 h 6419920"/>
              <a:gd name="connsiteX195" fmla="*/ 610077 w 5002359"/>
              <a:gd name="connsiteY195" fmla="*/ 1252790 h 6419920"/>
              <a:gd name="connsiteX196" fmla="*/ 579072 w 5002359"/>
              <a:gd name="connsiteY196" fmla="*/ 1338981 h 6419920"/>
              <a:gd name="connsiteX197" fmla="*/ 556749 w 5002359"/>
              <a:gd name="connsiteY197" fmla="*/ 1521904 h 6419920"/>
              <a:gd name="connsiteX198" fmla="*/ 571012 w 5002359"/>
              <a:gd name="connsiteY198" fmla="*/ 1579573 h 6419920"/>
              <a:gd name="connsiteX199" fmla="*/ 766336 w 5002359"/>
              <a:gd name="connsiteY199" fmla="*/ 1784198 h 6419920"/>
              <a:gd name="connsiteX200" fmla="*/ 842606 w 5002359"/>
              <a:gd name="connsiteY200" fmla="*/ 1830705 h 6419920"/>
              <a:gd name="connsiteX201" fmla="*/ 1052814 w 5002359"/>
              <a:gd name="connsiteY201" fmla="*/ 1910696 h 6419920"/>
              <a:gd name="connsiteX202" fmla="*/ 1100561 w 5002359"/>
              <a:gd name="connsiteY202" fmla="*/ 1893952 h 6419920"/>
              <a:gd name="connsiteX203" fmla="*/ 1173730 w 5002359"/>
              <a:gd name="connsiteY203" fmla="*/ 1765597 h 6419920"/>
              <a:gd name="connsiteX204" fmla="*/ 1180550 w 5002359"/>
              <a:gd name="connsiteY204" fmla="*/ 1734592 h 6419920"/>
              <a:gd name="connsiteX205" fmla="*/ 1196672 w 5002359"/>
              <a:gd name="connsiteY205" fmla="*/ 1684986 h 6419920"/>
              <a:gd name="connsiteX206" fmla="*/ 1277283 w 5002359"/>
              <a:gd name="connsiteY206" fmla="*/ 1531826 h 6419920"/>
              <a:gd name="connsiteX207" fmla="*/ 1563140 w 5002359"/>
              <a:gd name="connsiteY207" fmla="*/ 1155437 h 6419920"/>
              <a:gd name="connsiteX208" fmla="*/ 1602827 w 5002359"/>
              <a:gd name="connsiteY208" fmla="*/ 1130015 h 6419920"/>
              <a:gd name="connsiteX209" fmla="*/ 1619569 w 5002359"/>
              <a:gd name="connsiteY209" fmla="*/ 1089088 h 6419920"/>
              <a:gd name="connsiteX210" fmla="*/ 1581743 w 5002359"/>
              <a:gd name="connsiteY210" fmla="*/ 986774 h 6419920"/>
              <a:gd name="connsiteX211" fmla="*/ 1512914 w 5002359"/>
              <a:gd name="connsiteY211" fmla="*/ 950811 h 6419920"/>
              <a:gd name="connsiteX212" fmla="*/ 1414941 w 5002359"/>
              <a:gd name="connsiteY212" fmla="*/ 970652 h 6419920"/>
              <a:gd name="connsiteX213" fmla="*/ 1358514 w 5002359"/>
              <a:gd name="connsiteY213" fmla="*/ 982436 h 6419920"/>
              <a:gd name="connsiteX214" fmla="*/ 1285343 w 5002359"/>
              <a:gd name="connsiteY214" fmla="*/ 921046 h 6419920"/>
              <a:gd name="connsiteX215" fmla="*/ 1269223 w 5002359"/>
              <a:gd name="connsiteY215" fmla="*/ 837336 h 6419920"/>
              <a:gd name="connsiteX216" fmla="*/ 1312627 w 5002359"/>
              <a:gd name="connsiteY216" fmla="*/ 800131 h 6419920"/>
              <a:gd name="connsiteX217" fmla="*/ 1258682 w 5002359"/>
              <a:gd name="connsiteY217" fmla="*/ 801990 h 6419920"/>
              <a:gd name="connsiteX218" fmla="*/ 1244419 w 5002359"/>
              <a:gd name="connsiteY218" fmla="*/ 766647 h 6419920"/>
              <a:gd name="connsiteX219" fmla="*/ 1188612 w 5002359"/>
              <a:gd name="connsiteY219" fmla="*/ 733163 h 6419920"/>
              <a:gd name="connsiteX220" fmla="*/ 1182412 w 5002359"/>
              <a:gd name="connsiteY220" fmla="*/ 668674 h 6419920"/>
              <a:gd name="connsiteX221" fmla="*/ 1171870 w 5002359"/>
              <a:gd name="connsiteY221" fmla="*/ 552719 h 6419920"/>
              <a:gd name="connsiteX222" fmla="*/ 1157607 w 5002359"/>
              <a:gd name="connsiteY222" fmla="*/ 452887 h 6419920"/>
              <a:gd name="connsiteX223" fmla="*/ 1160089 w 5002359"/>
              <a:gd name="connsiteY223" fmla="*/ 387159 h 6419920"/>
              <a:gd name="connsiteX224" fmla="*/ 1139626 w 5002359"/>
              <a:gd name="connsiteY224" fmla="*/ 328250 h 6419920"/>
              <a:gd name="connsiteX225" fmla="*/ 1158847 w 5002359"/>
              <a:gd name="connsiteY225" fmla="*/ 212916 h 6419920"/>
              <a:gd name="connsiteX226" fmla="*/ 1325650 w 5002359"/>
              <a:gd name="connsiteY226" fmla="*/ 57894 h 6419920"/>
              <a:gd name="connsiteX227" fmla="*/ 1560127 w 5002359"/>
              <a:gd name="connsiteY227" fmla="*/ 344 h 64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5002359" h="6419920">
                <a:moveTo>
                  <a:pt x="4439695" y="5871150"/>
                </a:moveTo>
                <a:cubicBezTo>
                  <a:pt x="4443416" y="5893473"/>
                  <a:pt x="4442796" y="5918275"/>
                  <a:pt x="4465119" y="5941840"/>
                </a:cubicBezTo>
                <a:cubicBezTo>
                  <a:pt x="4464499" y="5910215"/>
                  <a:pt x="4453957" y="5889752"/>
                  <a:pt x="4439695" y="5871150"/>
                </a:cubicBezTo>
                <a:close/>
                <a:moveTo>
                  <a:pt x="4314438" y="5649780"/>
                </a:moveTo>
                <a:cubicBezTo>
                  <a:pt x="4312579" y="5649780"/>
                  <a:pt x="4309477" y="5653502"/>
                  <a:pt x="4310097" y="5654122"/>
                </a:cubicBezTo>
                <a:cubicBezTo>
                  <a:pt x="4315678" y="5665903"/>
                  <a:pt x="4328701" y="5664043"/>
                  <a:pt x="4338621" y="5667762"/>
                </a:cubicBezTo>
                <a:cubicBezTo>
                  <a:pt x="4339243" y="5667762"/>
                  <a:pt x="4339863" y="5667142"/>
                  <a:pt x="4342961" y="5666522"/>
                </a:cubicBezTo>
                <a:cubicBezTo>
                  <a:pt x="4335521" y="5655981"/>
                  <a:pt x="4326839" y="5649161"/>
                  <a:pt x="4314438" y="5649780"/>
                </a:cubicBezTo>
                <a:close/>
                <a:moveTo>
                  <a:pt x="1560127" y="344"/>
                </a:moveTo>
                <a:cubicBezTo>
                  <a:pt x="1587401" y="1506"/>
                  <a:pt x="1615072" y="5653"/>
                  <a:pt x="1643131" y="13249"/>
                </a:cubicBezTo>
                <a:cubicBezTo>
                  <a:pt x="1708240" y="30610"/>
                  <a:pt x="1770867" y="59134"/>
                  <a:pt x="1806212" y="114943"/>
                </a:cubicBezTo>
                <a:cubicBezTo>
                  <a:pt x="1861399" y="201754"/>
                  <a:pt x="1920308" y="276162"/>
                  <a:pt x="1909766" y="414442"/>
                </a:cubicBezTo>
                <a:cubicBezTo>
                  <a:pt x="1906045" y="456606"/>
                  <a:pt x="1894883" y="494431"/>
                  <a:pt x="1902943" y="536597"/>
                </a:cubicBezTo>
                <a:cubicBezTo>
                  <a:pt x="1906045" y="550238"/>
                  <a:pt x="1907284" y="565120"/>
                  <a:pt x="1905425" y="578763"/>
                </a:cubicBezTo>
                <a:cubicBezTo>
                  <a:pt x="1901084" y="616588"/>
                  <a:pt x="1917206" y="646971"/>
                  <a:pt x="1936430" y="676736"/>
                </a:cubicBezTo>
                <a:cubicBezTo>
                  <a:pt x="1943250" y="686655"/>
                  <a:pt x="1951310" y="687897"/>
                  <a:pt x="1962471" y="684176"/>
                </a:cubicBezTo>
                <a:cubicBezTo>
                  <a:pt x="1989135" y="676114"/>
                  <a:pt x="2015179" y="676114"/>
                  <a:pt x="2043082" y="684176"/>
                </a:cubicBezTo>
                <a:cubicBezTo>
                  <a:pt x="2070986" y="692856"/>
                  <a:pt x="2100751" y="680455"/>
                  <a:pt x="2129274" y="674874"/>
                </a:cubicBezTo>
                <a:cubicBezTo>
                  <a:pt x="2166479" y="667434"/>
                  <a:pt x="2203685" y="657512"/>
                  <a:pt x="2235927" y="638911"/>
                </a:cubicBezTo>
                <a:cubicBezTo>
                  <a:pt x="2323980" y="587443"/>
                  <a:pt x="2418232" y="589925"/>
                  <a:pt x="2513723" y="599224"/>
                </a:cubicBezTo>
                <a:cubicBezTo>
                  <a:pt x="2550928" y="602945"/>
                  <a:pt x="2587514" y="610385"/>
                  <a:pt x="2624099" y="620307"/>
                </a:cubicBezTo>
                <a:cubicBezTo>
                  <a:pt x="2658203" y="629609"/>
                  <a:pt x="2692927" y="632088"/>
                  <a:pt x="2728273" y="626508"/>
                </a:cubicBezTo>
                <a:cubicBezTo>
                  <a:pt x="2842366" y="609146"/>
                  <a:pt x="2953981" y="617828"/>
                  <a:pt x="3065595" y="647591"/>
                </a:cubicBezTo>
                <a:cubicBezTo>
                  <a:pt x="3152406" y="671155"/>
                  <a:pt x="3241077" y="674254"/>
                  <a:pt x="3331610" y="669294"/>
                </a:cubicBezTo>
                <a:cubicBezTo>
                  <a:pt x="3410981" y="664952"/>
                  <a:pt x="3489731" y="682937"/>
                  <a:pt x="3564141" y="712080"/>
                </a:cubicBezTo>
                <a:cubicBezTo>
                  <a:pt x="3624909" y="735642"/>
                  <a:pt x="3686916" y="756105"/>
                  <a:pt x="3748304" y="776568"/>
                </a:cubicBezTo>
                <a:cubicBezTo>
                  <a:pt x="3824574" y="801990"/>
                  <a:pt x="3901463" y="823693"/>
                  <a:pt x="3973395" y="859659"/>
                </a:cubicBezTo>
                <a:cubicBezTo>
                  <a:pt x="4020519" y="883221"/>
                  <a:pt x="4070126" y="900585"/>
                  <a:pt x="4119112" y="919806"/>
                </a:cubicBezTo>
                <a:cubicBezTo>
                  <a:pt x="4143917" y="929728"/>
                  <a:pt x="4169961" y="934689"/>
                  <a:pt x="4197241" y="932827"/>
                </a:cubicBezTo>
                <a:cubicBezTo>
                  <a:pt x="4228247" y="930348"/>
                  <a:pt x="4252431" y="949572"/>
                  <a:pt x="4277233" y="964452"/>
                </a:cubicBezTo>
                <a:cubicBezTo>
                  <a:pt x="4291495" y="973134"/>
                  <a:pt x="4305136" y="982436"/>
                  <a:pt x="4321259" y="986774"/>
                </a:cubicBezTo>
                <a:cubicBezTo>
                  <a:pt x="4397529" y="1007858"/>
                  <a:pt x="4444655" y="1056224"/>
                  <a:pt x="4517824" y="1087229"/>
                </a:cubicBezTo>
                <a:cubicBezTo>
                  <a:pt x="4552547" y="1102109"/>
                  <a:pt x="4599675" y="1131255"/>
                  <a:pt x="4639359" y="1177140"/>
                </a:cubicBezTo>
                <a:cubicBezTo>
                  <a:pt x="4662304" y="1204423"/>
                  <a:pt x="4680905" y="1226126"/>
                  <a:pt x="4684627" y="1258370"/>
                </a:cubicBezTo>
                <a:cubicBezTo>
                  <a:pt x="4686487" y="1272013"/>
                  <a:pt x="4664163" y="1283175"/>
                  <a:pt x="4646802" y="1278214"/>
                </a:cubicBezTo>
                <a:cubicBezTo>
                  <a:pt x="4638119" y="1275732"/>
                  <a:pt x="4604635" y="1241628"/>
                  <a:pt x="4592235" y="1243488"/>
                </a:cubicBezTo>
                <a:cubicBezTo>
                  <a:pt x="4605875" y="1257751"/>
                  <a:pt x="4646802" y="1296815"/>
                  <a:pt x="4660443" y="1309836"/>
                </a:cubicBezTo>
                <a:cubicBezTo>
                  <a:pt x="4677185" y="1326580"/>
                  <a:pt x="4689587" y="1344562"/>
                  <a:pt x="4687726" y="1369364"/>
                </a:cubicBezTo>
                <a:cubicBezTo>
                  <a:pt x="4685867" y="1397890"/>
                  <a:pt x="4670364" y="1408431"/>
                  <a:pt x="4643701" y="1399749"/>
                </a:cubicBezTo>
                <a:cubicBezTo>
                  <a:pt x="4631299" y="1396028"/>
                  <a:pt x="4621377" y="1388588"/>
                  <a:pt x="4611456" y="1380525"/>
                </a:cubicBezTo>
                <a:cubicBezTo>
                  <a:pt x="4581693" y="1357583"/>
                  <a:pt x="4483720" y="1275112"/>
                  <a:pt x="4483720" y="1275112"/>
                </a:cubicBezTo>
                <a:cubicBezTo>
                  <a:pt x="4520305" y="1306737"/>
                  <a:pt x="4569292" y="1394168"/>
                  <a:pt x="4589753" y="1435093"/>
                </a:cubicBezTo>
                <a:cubicBezTo>
                  <a:pt x="4596575" y="1449355"/>
                  <a:pt x="4590375" y="1459277"/>
                  <a:pt x="4581073" y="1468579"/>
                </a:cubicBezTo>
                <a:cubicBezTo>
                  <a:pt x="4571771" y="1477878"/>
                  <a:pt x="4560610" y="1483459"/>
                  <a:pt x="4547589" y="1475399"/>
                </a:cubicBezTo>
                <a:cubicBezTo>
                  <a:pt x="4535186" y="1467957"/>
                  <a:pt x="4525887" y="1457418"/>
                  <a:pt x="4516585" y="1446876"/>
                </a:cubicBezTo>
                <a:cubicBezTo>
                  <a:pt x="4493642" y="1419592"/>
                  <a:pt x="4471319" y="1391067"/>
                  <a:pt x="4444655" y="1366885"/>
                </a:cubicBezTo>
                <a:cubicBezTo>
                  <a:pt x="4437833" y="1360684"/>
                  <a:pt x="4415510" y="1340221"/>
                  <a:pt x="4401869" y="1343322"/>
                </a:cubicBezTo>
                <a:cubicBezTo>
                  <a:pt x="4434733" y="1370606"/>
                  <a:pt x="4468837" y="1414012"/>
                  <a:pt x="4464499" y="1455556"/>
                </a:cubicBezTo>
                <a:cubicBezTo>
                  <a:pt x="4461397" y="1489660"/>
                  <a:pt x="4436593" y="1502063"/>
                  <a:pt x="4406211" y="1485321"/>
                </a:cubicBezTo>
                <a:cubicBezTo>
                  <a:pt x="4391948" y="1477259"/>
                  <a:pt x="4381407" y="1465477"/>
                  <a:pt x="4371485" y="1453077"/>
                </a:cubicBezTo>
                <a:cubicBezTo>
                  <a:pt x="4352263" y="1429512"/>
                  <a:pt x="4328701" y="1411530"/>
                  <a:pt x="4302037" y="1396648"/>
                </a:cubicBezTo>
                <a:cubicBezTo>
                  <a:pt x="4241889" y="1363163"/>
                  <a:pt x="4200343" y="1312938"/>
                  <a:pt x="4177401" y="1248449"/>
                </a:cubicBezTo>
                <a:cubicBezTo>
                  <a:pt x="4169338" y="1226126"/>
                  <a:pt x="4155078" y="1213725"/>
                  <a:pt x="4135854" y="1201324"/>
                </a:cubicBezTo>
                <a:cubicBezTo>
                  <a:pt x="4010598" y="1118851"/>
                  <a:pt x="3869841" y="1100250"/>
                  <a:pt x="3724741" y="1093429"/>
                </a:cubicBezTo>
                <a:cubicBezTo>
                  <a:pt x="3631109" y="1089088"/>
                  <a:pt x="3540577" y="1069867"/>
                  <a:pt x="3455627" y="1030800"/>
                </a:cubicBezTo>
                <a:cubicBezTo>
                  <a:pt x="3386797" y="999178"/>
                  <a:pt x="3314248" y="988016"/>
                  <a:pt x="3239218" y="985535"/>
                </a:cubicBezTo>
                <a:cubicBezTo>
                  <a:pt x="3225577" y="984915"/>
                  <a:pt x="3212554" y="985535"/>
                  <a:pt x="3200153" y="992355"/>
                </a:cubicBezTo>
                <a:cubicBezTo>
                  <a:pt x="3123883" y="1035141"/>
                  <a:pt x="3039553" y="1045683"/>
                  <a:pt x="2955221" y="1057464"/>
                </a:cubicBezTo>
                <a:cubicBezTo>
                  <a:pt x="2866550" y="1070487"/>
                  <a:pt x="2778499" y="1093429"/>
                  <a:pt x="2688586" y="1099630"/>
                </a:cubicBezTo>
                <a:cubicBezTo>
                  <a:pt x="2677425" y="1100870"/>
                  <a:pt x="2673086" y="1105830"/>
                  <a:pt x="2673086" y="1117612"/>
                </a:cubicBezTo>
                <a:cubicBezTo>
                  <a:pt x="2668745" y="1321000"/>
                  <a:pt x="2652003" y="1525625"/>
                  <a:pt x="2671224" y="1728391"/>
                </a:cubicBezTo>
                <a:cubicBezTo>
                  <a:pt x="2692307" y="1952240"/>
                  <a:pt x="2735713" y="2172368"/>
                  <a:pt x="2824384" y="2381337"/>
                </a:cubicBezTo>
                <a:cubicBezTo>
                  <a:pt x="2860350" y="2465047"/>
                  <a:pt x="2912435" y="2538838"/>
                  <a:pt x="2965143" y="2612006"/>
                </a:cubicBezTo>
                <a:cubicBezTo>
                  <a:pt x="3013509" y="2679595"/>
                  <a:pt x="3063735" y="2745943"/>
                  <a:pt x="3104040" y="2819733"/>
                </a:cubicBezTo>
                <a:cubicBezTo>
                  <a:pt x="3149307" y="2902824"/>
                  <a:pt x="3166669" y="2991495"/>
                  <a:pt x="3162328" y="3085129"/>
                </a:cubicBezTo>
                <a:cubicBezTo>
                  <a:pt x="3157367" y="3194883"/>
                  <a:pt x="3135045" y="3302155"/>
                  <a:pt x="3112102" y="3408810"/>
                </a:cubicBezTo>
                <a:cubicBezTo>
                  <a:pt x="3108381" y="3427412"/>
                  <a:pt x="3110243" y="3441674"/>
                  <a:pt x="3120162" y="3458416"/>
                </a:cubicBezTo>
                <a:cubicBezTo>
                  <a:pt x="3279522" y="3731252"/>
                  <a:pt x="3438265" y="4004707"/>
                  <a:pt x="3568480" y="4293045"/>
                </a:cubicBezTo>
                <a:cubicBezTo>
                  <a:pt x="3583983" y="4327149"/>
                  <a:pt x="3605065" y="4348852"/>
                  <a:pt x="3636690" y="4364974"/>
                </a:cubicBezTo>
                <a:cubicBezTo>
                  <a:pt x="3775587" y="4435664"/>
                  <a:pt x="3894023" y="4532397"/>
                  <a:pt x="3994475" y="4650831"/>
                </a:cubicBezTo>
                <a:cubicBezTo>
                  <a:pt x="4071987" y="4742603"/>
                  <a:pt x="4144536" y="4838716"/>
                  <a:pt x="4212744" y="4937929"/>
                </a:cubicBezTo>
                <a:cubicBezTo>
                  <a:pt x="4254910" y="4998696"/>
                  <a:pt x="4301417" y="5055123"/>
                  <a:pt x="4354743" y="5105971"/>
                </a:cubicBezTo>
                <a:cubicBezTo>
                  <a:pt x="4417372" y="5166119"/>
                  <a:pt x="4479379" y="5226887"/>
                  <a:pt x="4540147" y="5288274"/>
                </a:cubicBezTo>
                <a:cubicBezTo>
                  <a:pt x="4554409" y="5302537"/>
                  <a:pt x="4569912" y="5311216"/>
                  <a:pt x="4590375" y="5314938"/>
                </a:cubicBezTo>
                <a:cubicBezTo>
                  <a:pt x="4650523" y="5324859"/>
                  <a:pt x="4703848" y="5329200"/>
                  <a:pt x="4765857" y="5326719"/>
                </a:cubicBezTo>
                <a:cubicBezTo>
                  <a:pt x="4875612" y="5322998"/>
                  <a:pt x="4974205" y="5351523"/>
                  <a:pt x="4997147" y="5415390"/>
                </a:cubicBezTo>
                <a:cubicBezTo>
                  <a:pt x="5019469" y="5474298"/>
                  <a:pt x="4964283" y="5564209"/>
                  <a:pt x="4941341" y="5657221"/>
                </a:cubicBezTo>
                <a:cubicBezTo>
                  <a:pt x="4915916" y="5758915"/>
                  <a:pt x="4888633" y="5858127"/>
                  <a:pt x="4865071" y="5959821"/>
                </a:cubicBezTo>
                <a:cubicBezTo>
                  <a:pt x="4849568" y="6026170"/>
                  <a:pt x="4822285" y="6088177"/>
                  <a:pt x="4799961" y="6151426"/>
                </a:cubicBezTo>
                <a:cubicBezTo>
                  <a:pt x="4781358" y="6203514"/>
                  <a:pt x="4755316" y="6251878"/>
                  <a:pt x="4725551" y="6298385"/>
                </a:cubicBezTo>
                <a:cubicBezTo>
                  <a:pt x="4697028" y="6342411"/>
                  <a:pt x="4653002" y="6371554"/>
                  <a:pt x="4615177" y="6406280"/>
                </a:cubicBezTo>
                <a:cubicBezTo>
                  <a:pt x="4605255" y="6414960"/>
                  <a:pt x="4589753" y="6413720"/>
                  <a:pt x="4577972" y="6419920"/>
                </a:cubicBezTo>
                <a:cubicBezTo>
                  <a:pt x="4557511" y="6419920"/>
                  <a:pt x="4541387" y="6419920"/>
                  <a:pt x="4520925" y="6419920"/>
                </a:cubicBezTo>
                <a:cubicBezTo>
                  <a:pt x="4484960" y="6397598"/>
                  <a:pt x="4473179" y="6365353"/>
                  <a:pt x="4482481" y="6324429"/>
                </a:cubicBezTo>
                <a:cubicBezTo>
                  <a:pt x="4488681" y="6297765"/>
                  <a:pt x="4493642" y="6270482"/>
                  <a:pt x="4506043" y="6245678"/>
                </a:cubicBezTo>
                <a:cubicBezTo>
                  <a:pt x="4524645" y="6207852"/>
                  <a:pt x="4531467" y="6168168"/>
                  <a:pt x="4535186" y="6127241"/>
                </a:cubicBezTo>
                <a:cubicBezTo>
                  <a:pt x="4538287" y="6094999"/>
                  <a:pt x="4537667" y="6064614"/>
                  <a:pt x="4514105" y="6037951"/>
                </a:cubicBezTo>
                <a:cubicBezTo>
                  <a:pt x="4498603" y="6020589"/>
                  <a:pt x="4497983" y="5996407"/>
                  <a:pt x="4499223" y="5974704"/>
                </a:cubicBezTo>
                <a:cubicBezTo>
                  <a:pt x="4493022" y="5972842"/>
                  <a:pt x="4489921" y="5975324"/>
                  <a:pt x="4486199" y="5977183"/>
                </a:cubicBezTo>
                <a:cubicBezTo>
                  <a:pt x="4456437" y="5991446"/>
                  <a:pt x="4435353" y="5985245"/>
                  <a:pt x="4419231" y="5956100"/>
                </a:cubicBezTo>
                <a:cubicBezTo>
                  <a:pt x="4400630" y="5923236"/>
                  <a:pt x="4397529" y="5886031"/>
                  <a:pt x="4395049" y="5849447"/>
                </a:cubicBezTo>
                <a:cubicBezTo>
                  <a:pt x="4392567" y="5811622"/>
                  <a:pt x="4388849" y="5777518"/>
                  <a:pt x="4348542" y="5760154"/>
                </a:cubicBezTo>
                <a:cubicBezTo>
                  <a:pt x="4343581" y="5758295"/>
                  <a:pt x="4340482" y="5751475"/>
                  <a:pt x="4338001" y="5746514"/>
                </a:cubicBezTo>
                <a:cubicBezTo>
                  <a:pt x="4328081" y="5725431"/>
                  <a:pt x="4312579" y="5709928"/>
                  <a:pt x="4293975" y="5696288"/>
                </a:cubicBezTo>
                <a:cubicBezTo>
                  <a:pt x="4269173" y="5678304"/>
                  <a:pt x="4261731" y="5657843"/>
                  <a:pt x="4270413" y="5638619"/>
                </a:cubicBezTo>
                <a:cubicBezTo>
                  <a:pt x="4279715" y="5616916"/>
                  <a:pt x="4305136" y="5605755"/>
                  <a:pt x="4333039" y="5610716"/>
                </a:cubicBezTo>
                <a:cubicBezTo>
                  <a:pt x="4334281" y="5611336"/>
                  <a:pt x="4335521" y="5609476"/>
                  <a:pt x="4337381" y="5608856"/>
                </a:cubicBezTo>
                <a:cubicBezTo>
                  <a:pt x="4337381" y="5599554"/>
                  <a:pt x="4329941" y="5593974"/>
                  <a:pt x="4324979" y="5587773"/>
                </a:cubicBezTo>
                <a:cubicBezTo>
                  <a:pt x="4231348" y="5460035"/>
                  <a:pt x="4122833" y="5345940"/>
                  <a:pt x="3996957" y="5248589"/>
                </a:cubicBezTo>
                <a:cubicBezTo>
                  <a:pt x="3789850" y="5087987"/>
                  <a:pt x="3587704" y="4921187"/>
                  <a:pt x="3389899" y="4748803"/>
                </a:cubicBezTo>
                <a:cubicBezTo>
                  <a:pt x="3358274" y="4722140"/>
                  <a:pt x="3324790" y="4699817"/>
                  <a:pt x="3283863" y="4689275"/>
                </a:cubicBezTo>
                <a:cubicBezTo>
                  <a:pt x="3198913" y="4666953"/>
                  <a:pt x="3143727" y="4607425"/>
                  <a:pt x="3099701" y="4536116"/>
                </a:cubicBezTo>
                <a:cubicBezTo>
                  <a:pt x="3064355" y="4478449"/>
                  <a:pt x="3032111" y="4418922"/>
                  <a:pt x="2993046" y="4363735"/>
                </a:cubicBezTo>
                <a:cubicBezTo>
                  <a:pt x="2934138" y="4280022"/>
                  <a:pt x="2861589" y="4206234"/>
                  <a:pt x="2795861" y="4127482"/>
                </a:cubicBezTo>
                <a:cubicBezTo>
                  <a:pt x="2676185" y="3983624"/>
                  <a:pt x="2550928" y="3844727"/>
                  <a:pt x="2441174" y="3692807"/>
                </a:cubicBezTo>
                <a:cubicBezTo>
                  <a:pt x="2408930" y="3647542"/>
                  <a:pt x="2377925" y="3601654"/>
                  <a:pt x="2353123" y="3552048"/>
                </a:cubicBezTo>
                <a:cubicBezTo>
                  <a:pt x="2346923" y="3539647"/>
                  <a:pt x="2339480" y="3537166"/>
                  <a:pt x="2325840" y="3539027"/>
                </a:cubicBezTo>
                <a:cubicBezTo>
                  <a:pt x="2170820" y="3560108"/>
                  <a:pt x="2015799" y="3574991"/>
                  <a:pt x="1859540" y="3579332"/>
                </a:cubicBezTo>
                <a:cubicBezTo>
                  <a:pt x="1738002" y="3582433"/>
                  <a:pt x="1617707" y="3574991"/>
                  <a:pt x="1493070" y="3538405"/>
                </a:cubicBezTo>
                <a:cubicBezTo>
                  <a:pt x="1501752" y="3549569"/>
                  <a:pt x="1506093" y="3556389"/>
                  <a:pt x="1511054" y="3561970"/>
                </a:cubicBezTo>
                <a:cubicBezTo>
                  <a:pt x="1573061" y="3636380"/>
                  <a:pt x="1626389" y="3716989"/>
                  <a:pt x="1664834" y="3805660"/>
                </a:cubicBezTo>
                <a:cubicBezTo>
                  <a:pt x="1682196" y="3846587"/>
                  <a:pt x="1698938" y="3888753"/>
                  <a:pt x="1703898" y="3932778"/>
                </a:cubicBezTo>
                <a:cubicBezTo>
                  <a:pt x="1712581" y="4013389"/>
                  <a:pt x="1747304" y="4084076"/>
                  <a:pt x="1783270" y="4156008"/>
                </a:cubicBezTo>
                <a:cubicBezTo>
                  <a:pt x="1827915" y="4245298"/>
                  <a:pt x="1876902" y="4332730"/>
                  <a:pt x="1927748" y="4418922"/>
                </a:cubicBezTo>
                <a:cubicBezTo>
                  <a:pt x="1957513" y="4469767"/>
                  <a:pt x="1981695" y="4523715"/>
                  <a:pt x="2016419" y="4571461"/>
                </a:cubicBezTo>
                <a:cubicBezTo>
                  <a:pt x="2041223" y="4605565"/>
                  <a:pt x="2054244" y="4651450"/>
                  <a:pt x="2088970" y="4674393"/>
                </a:cubicBezTo>
                <a:cubicBezTo>
                  <a:pt x="2121212" y="4696096"/>
                  <a:pt x="2141675" y="4725241"/>
                  <a:pt x="2167099" y="4751285"/>
                </a:cubicBezTo>
                <a:cubicBezTo>
                  <a:pt x="2194383" y="4778569"/>
                  <a:pt x="2216705" y="4810811"/>
                  <a:pt x="2235307" y="4844917"/>
                </a:cubicBezTo>
                <a:cubicBezTo>
                  <a:pt x="2258872" y="4888323"/>
                  <a:pt x="2286155" y="4929247"/>
                  <a:pt x="2319019" y="4966452"/>
                </a:cubicBezTo>
                <a:cubicBezTo>
                  <a:pt x="2332040" y="4981335"/>
                  <a:pt x="2333900" y="4994975"/>
                  <a:pt x="2322738" y="5011097"/>
                </a:cubicBezTo>
                <a:cubicBezTo>
                  <a:pt x="2312197" y="5027220"/>
                  <a:pt x="2298556" y="5039001"/>
                  <a:pt x="2283054" y="5051404"/>
                </a:cubicBezTo>
                <a:cubicBezTo>
                  <a:pt x="2247088" y="5079927"/>
                  <a:pt x="2208023" y="5101630"/>
                  <a:pt x="2164618" y="5115271"/>
                </a:cubicBezTo>
                <a:cubicBezTo>
                  <a:pt x="2046804" y="5153096"/>
                  <a:pt x="1935188" y="5206423"/>
                  <a:pt x="1816134" y="5239907"/>
                </a:cubicBezTo>
                <a:cubicBezTo>
                  <a:pt x="1765906" y="5253550"/>
                  <a:pt x="1715680" y="5271532"/>
                  <a:pt x="1667933" y="5291995"/>
                </a:cubicBezTo>
                <a:cubicBezTo>
                  <a:pt x="1555700" y="5339120"/>
                  <a:pt x="1440985" y="5340362"/>
                  <a:pt x="1323788" y="5323617"/>
                </a:cubicBezTo>
                <a:cubicBezTo>
                  <a:pt x="1288445" y="5318037"/>
                  <a:pt x="1264882" y="5297576"/>
                  <a:pt x="1253101" y="5264092"/>
                </a:cubicBezTo>
                <a:cubicBezTo>
                  <a:pt x="1239458" y="5223785"/>
                  <a:pt x="1256820" y="5187200"/>
                  <a:pt x="1297746" y="5178520"/>
                </a:cubicBezTo>
                <a:cubicBezTo>
                  <a:pt x="1368436" y="5164257"/>
                  <a:pt x="1431063" y="5130153"/>
                  <a:pt x="1491211" y="5092948"/>
                </a:cubicBezTo>
                <a:cubicBezTo>
                  <a:pt x="1535236" y="5065045"/>
                  <a:pt x="1569340" y="5027839"/>
                  <a:pt x="1571822" y="4970793"/>
                </a:cubicBezTo>
                <a:cubicBezTo>
                  <a:pt x="1572442" y="4953431"/>
                  <a:pt x="1581124" y="4937309"/>
                  <a:pt x="1590423" y="4922426"/>
                </a:cubicBezTo>
                <a:cubicBezTo>
                  <a:pt x="1600345" y="4905684"/>
                  <a:pt x="1610267" y="4889562"/>
                  <a:pt x="1621428" y="4870958"/>
                </a:cubicBezTo>
                <a:cubicBezTo>
                  <a:pt x="1551358" y="4874060"/>
                  <a:pt x="1499273" y="4826313"/>
                  <a:pt x="1435404" y="4817013"/>
                </a:cubicBezTo>
                <a:cubicBezTo>
                  <a:pt x="1421761" y="4815152"/>
                  <a:pt x="1418662" y="4800269"/>
                  <a:pt x="1419282" y="4794069"/>
                </a:cubicBezTo>
                <a:cubicBezTo>
                  <a:pt x="1420521" y="4785389"/>
                  <a:pt x="1433544" y="4785389"/>
                  <a:pt x="1442844" y="4786629"/>
                </a:cubicBezTo>
                <a:cubicBezTo>
                  <a:pt x="1489351" y="4792209"/>
                  <a:pt x="1534616" y="4803990"/>
                  <a:pt x="1577402" y="4823214"/>
                </a:cubicBezTo>
                <a:cubicBezTo>
                  <a:pt x="1603446" y="4834995"/>
                  <a:pt x="1625149" y="4831274"/>
                  <a:pt x="1649951" y="4808951"/>
                </a:cubicBezTo>
                <a:cubicBezTo>
                  <a:pt x="1667933" y="4792829"/>
                  <a:pt x="1672274" y="4769267"/>
                  <a:pt x="1661732" y="4744462"/>
                </a:cubicBezTo>
                <a:cubicBezTo>
                  <a:pt x="1646852" y="4708499"/>
                  <a:pt x="1623907" y="4677494"/>
                  <a:pt x="1603446" y="4645250"/>
                </a:cubicBezTo>
                <a:cubicBezTo>
                  <a:pt x="1598485" y="4637810"/>
                  <a:pt x="1591043" y="4631609"/>
                  <a:pt x="1582363" y="4627888"/>
                </a:cubicBezTo>
                <a:cubicBezTo>
                  <a:pt x="1573681" y="4623547"/>
                  <a:pt x="1568100" y="4616107"/>
                  <a:pt x="1563759" y="4608045"/>
                </a:cubicBezTo>
                <a:cubicBezTo>
                  <a:pt x="1560041" y="4599985"/>
                  <a:pt x="1556939" y="4591303"/>
                  <a:pt x="1565001" y="4585102"/>
                </a:cubicBezTo>
                <a:cubicBezTo>
                  <a:pt x="1572442" y="4579521"/>
                  <a:pt x="1579882" y="4582003"/>
                  <a:pt x="1587944" y="4586964"/>
                </a:cubicBezTo>
                <a:cubicBezTo>
                  <a:pt x="1629488" y="4613625"/>
                  <a:pt x="1662974" y="4647112"/>
                  <a:pt x="1685297" y="4691757"/>
                </a:cubicBezTo>
                <a:cubicBezTo>
                  <a:pt x="1686537" y="4694856"/>
                  <a:pt x="1687156" y="4698577"/>
                  <a:pt x="1692737" y="4697958"/>
                </a:cubicBezTo>
                <a:cubicBezTo>
                  <a:pt x="1693357" y="4696096"/>
                  <a:pt x="1694597" y="4693616"/>
                  <a:pt x="1693977" y="4691757"/>
                </a:cubicBezTo>
                <a:cubicBezTo>
                  <a:pt x="1663594" y="4621068"/>
                  <a:pt x="1633829" y="4550378"/>
                  <a:pt x="1597246" y="4482788"/>
                </a:cubicBezTo>
                <a:cubicBezTo>
                  <a:pt x="1583603" y="4457986"/>
                  <a:pt x="1566241" y="4435044"/>
                  <a:pt x="1548259" y="4413341"/>
                </a:cubicBezTo>
                <a:cubicBezTo>
                  <a:pt x="1354173" y="4175849"/>
                  <a:pt x="1173730" y="3928437"/>
                  <a:pt x="1006927" y="3671104"/>
                </a:cubicBezTo>
                <a:cubicBezTo>
                  <a:pt x="962281" y="3601654"/>
                  <a:pt x="926318" y="3527866"/>
                  <a:pt x="908956" y="3445393"/>
                </a:cubicBezTo>
                <a:cubicBezTo>
                  <a:pt x="885392" y="3332540"/>
                  <a:pt x="918876" y="3240768"/>
                  <a:pt x="1008169" y="3169459"/>
                </a:cubicBezTo>
                <a:cubicBezTo>
                  <a:pt x="1085678" y="3106832"/>
                  <a:pt x="1174349" y="3064046"/>
                  <a:pt x="1264262" y="3023119"/>
                </a:cubicBezTo>
                <a:cubicBezTo>
                  <a:pt x="1349212" y="2984675"/>
                  <a:pt x="1437263" y="2953050"/>
                  <a:pt x="1523455" y="2917086"/>
                </a:cubicBezTo>
                <a:cubicBezTo>
                  <a:pt x="1609027" y="2881741"/>
                  <a:pt x="1693977" y="2844538"/>
                  <a:pt x="1783890" y="2822213"/>
                </a:cubicBezTo>
                <a:cubicBezTo>
                  <a:pt x="1852717" y="2805471"/>
                  <a:pt x="1922167" y="2793690"/>
                  <a:pt x="1989755" y="2770747"/>
                </a:cubicBezTo>
                <a:cubicBezTo>
                  <a:pt x="2010838" y="2763307"/>
                  <a:pt x="2020140" y="2752765"/>
                  <a:pt x="2018280" y="2731062"/>
                </a:cubicBezTo>
                <a:cubicBezTo>
                  <a:pt x="2012078" y="2662233"/>
                  <a:pt x="2003398" y="2594025"/>
                  <a:pt x="1984794" y="2527674"/>
                </a:cubicBezTo>
                <a:cubicBezTo>
                  <a:pt x="1980455" y="2512794"/>
                  <a:pt x="1969914" y="2490471"/>
                  <a:pt x="1961852" y="2477448"/>
                </a:cubicBezTo>
                <a:cubicBezTo>
                  <a:pt x="1899844" y="2380095"/>
                  <a:pt x="1849618" y="2276542"/>
                  <a:pt x="1801252" y="2171749"/>
                </a:cubicBezTo>
                <a:cubicBezTo>
                  <a:pt x="1768387" y="2099200"/>
                  <a:pt x="1731182" y="2027891"/>
                  <a:pt x="1685297" y="1961542"/>
                </a:cubicBezTo>
                <a:cubicBezTo>
                  <a:pt x="1672274" y="1942938"/>
                  <a:pt x="1659253" y="1924957"/>
                  <a:pt x="1649331" y="1904494"/>
                </a:cubicBezTo>
                <a:cubicBezTo>
                  <a:pt x="1645610" y="1897053"/>
                  <a:pt x="1640652" y="1890233"/>
                  <a:pt x="1633829" y="1902014"/>
                </a:cubicBezTo>
                <a:cubicBezTo>
                  <a:pt x="1589184" y="1977045"/>
                  <a:pt x="1516635" y="2027271"/>
                  <a:pt x="1459586" y="2091140"/>
                </a:cubicBezTo>
                <a:cubicBezTo>
                  <a:pt x="1403779" y="2154387"/>
                  <a:pt x="1338051" y="2208334"/>
                  <a:pt x="1281624" y="2270961"/>
                </a:cubicBezTo>
                <a:cubicBezTo>
                  <a:pt x="1241940" y="2315609"/>
                  <a:pt x="1196672" y="2353434"/>
                  <a:pt x="1151407" y="2391256"/>
                </a:cubicBezTo>
                <a:cubicBezTo>
                  <a:pt x="1147066" y="2394978"/>
                  <a:pt x="1142725" y="2398079"/>
                  <a:pt x="1137764" y="2401798"/>
                </a:cubicBezTo>
                <a:cubicBezTo>
                  <a:pt x="1078858" y="2447066"/>
                  <a:pt x="1056535" y="2443964"/>
                  <a:pt x="997008" y="2398699"/>
                </a:cubicBezTo>
                <a:cubicBezTo>
                  <a:pt x="934998" y="2352192"/>
                  <a:pt x="872371" y="2306927"/>
                  <a:pt x="815944" y="2252979"/>
                </a:cubicBezTo>
                <a:cubicBezTo>
                  <a:pt x="691308" y="2132684"/>
                  <a:pt x="573491" y="2006808"/>
                  <a:pt x="478620" y="1861088"/>
                </a:cubicBezTo>
                <a:cubicBezTo>
                  <a:pt x="427152" y="1781099"/>
                  <a:pt x="371345" y="1706069"/>
                  <a:pt x="298796" y="1644061"/>
                </a:cubicBezTo>
                <a:cubicBezTo>
                  <a:pt x="279573" y="1627939"/>
                  <a:pt x="265312" y="1607476"/>
                  <a:pt x="251049" y="1586393"/>
                </a:cubicBezTo>
                <a:cubicBezTo>
                  <a:pt x="223766" y="1545469"/>
                  <a:pt x="197102" y="1516943"/>
                  <a:pt x="168579" y="1476639"/>
                </a:cubicBezTo>
                <a:cubicBezTo>
                  <a:pt x="158657" y="1462998"/>
                  <a:pt x="15419" y="1338362"/>
                  <a:pt x="10458" y="1329060"/>
                </a:cubicBezTo>
                <a:cubicBezTo>
                  <a:pt x="1156" y="1311698"/>
                  <a:pt x="-6904" y="1298055"/>
                  <a:pt x="9219" y="1283175"/>
                </a:cubicBezTo>
                <a:cubicBezTo>
                  <a:pt x="25961" y="1267672"/>
                  <a:pt x="43942" y="1274493"/>
                  <a:pt x="58825" y="1287513"/>
                </a:cubicBezTo>
                <a:cubicBezTo>
                  <a:pt x="75567" y="1302396"/>
                  <a:pt x="135095" y="1353864"/>
                  <a:pt x="148736" y="1363163"/>
                </a:cubicBezTo>
                <a:cubicBezTo>
                  <a:pt x="157418" y="1369364"/>
                  <a:pt x="168579" y="1375567"/>
                  <a:pt x="178501" y="1366265"/>
                </a:cubicBezTo>
                <a:cubicBezTo>
                  <a:pt x="188422" y="1356963"/>
                  <a:pt x="184081" y="1345182"/>
                  <a:pt x="178501" y="1335880"/>
                </a:cubicBezTo>
                <a:cubicBezTo>
                  <a:pt x="158657" y="1301156"/>
                  <a:pt x="138194" y="1267053"/>
                  <a:pt x="117113" y="1232946"/>
                </a:cubicBezTo>
                <a:cubicBezTo>
                  <a:pt x="98509" y="1203183"/>
                  <a:pt x="79908" y="1173418"/>
                  <a:pt x="74327" y="1138075"/>
                </a:cubicBezTo>
                <a:cubicBezTo>
                  <a:pt x="71226" y="1119473"/>
                  <a:pt x="65025" y="1097151"/>
                  <a:pt x="89208" y="1087849"/>
                </a:cubicBezTo>
                <a:cubicBezTo>
                  <a:pt x="112152" y="1079167"/>
                  <a:pt x="124553" y="1095909"/>
                  <a:pt x="135095" y="1112651"/>
                </a:cubicBezTo>
                <a:cubicBezTo>
                  <a:pt x="136335" y="1114513"/>
                  <a:pt x="187803" y="1200704"/>
                  <a:pt x="190282" y="1205043"/>
                </a:cubicBezTo>
                <a:cubicBezTo>
                  <a:pt x="187803" y="1199462"/>
                  <a:pt x="145636" y="1119473"/>
                  <a:pt x="144397" y="1113271"/>
                </a:cubicBezTo>
                <a:cubicBezTo>
                  <a:pt x="138194" y="1098390"/>
                  <a:pt x="130754" y="1084128"/>
                  <a:pt x="126413" y="1069245"/>
                </a:cubicBezTo>
                <a:cubicBezTo>
                  <a:pt x="121452" y="1053745"/>
                  <a:pt x="121452" y="1034521"/>
                  <a:pt x="136954" y="1026461"/>
                </a:cubicBezTo>
                <a:cubicBezTo>
                  <a:pt x="153077" y="1017779"/>
                  <a:pt x="172920" y="1015920"/>
                  <a:pt x="188422" y="1030800"/>
                </a:cubicBezTo>
                <a:cubicBezTo>
                  <a:pt x="198964" y="1040102"/>
                  <a:pt x="256010" y="1151718"/>
                  <a:pt x="265312" y="1162257"/>
                </a:cubicBezTo>
                <a:cubicBezTo>
                  <a:pt x="258490" y="1141796"/>
                  <a:pt x="222526" y="1058703"/>
                  <a:pt x="221906" y="1057464"/>
                </a:cubicBezTo>
                <a:cubicBezTo>
                  <a:pt x="216946" y="1046922"/>
                  <a:pt x="223146" y="1022120"/>
                  <a:pt x="247328" y="1012818"/>
                </a:cubicBezTo>
                <a:cubicBezTo>
                  <a:pt x="269031" y="1004136"/>
                  <a:pt x="294455" y="1038862"/>
                  <a:pt x="306856" y="1056224"/>
                </a:cubicBezTo>
                <a:cubicBezTo>
                  <a:pt x="337241" y="1098390"/>
                  <a:pt x="362665" y="1140554"/>
                  <a:pt x="388707" y="1193262"/>
                </a:cubicBezTo>
                <a:cubicBezTo>
                  <a:pt x="415990" y="1249068"/>
                  <a:pt x="433974" y="1281313"/>
                  <a:pt x="471800" y="1312938"/>
                </a:cubicBezTo>
                <a:cubicBezTo>
                  <a:pt x="474279" y="1299917"/>
                  <a:pt x="476758" y="1288755"/>
                  <a:pt x="479240" y="1276972"/>
                </a:cubicBezTo>
                <a:cubicBezTo>
                  <a:pt x="491641" y="1222405"/>
                  <a:pt x="533807" y="1199462"/>
                  <a:pt x="584033" y="1197603"/>
                </a:cubicBezTo>
                <a:cubicBezTo>
                  <a:pt x="600155" y="1196363"/>
                  <a:pt x="613176" y="1204423"/>
                  <a:pt x="620618" y="1219306"/>
                </a:cubicBezTo>
                <a:cubicBezTo>
                  <a:pt x="627439" y="1233568"/>
                  <a:pt x="618757" y="1243488"/>
                  <a:pt x="610077" y="1252790"/>
                </a:cubicBezTo>
                <a:cubicBezTo>
                  <a:pt x="586514" y="1277594"/>
                  <a:pt x="577213" y="1308596"/>
                  <a:pt x="579072" y="1338981"/>
                </a:cubicBezTo>
                <a:cubicBezTo>
                  <a:pt x="583413" y="1401608"/>
                  <a:pt x="570392" y="1461756"/>
                  <a:pt x="556749" y="1521904"/>
                </a:cubicBezTo>
                <a:cubicBezTo>
                  <a:pt x="551788" y="1542367"/>
                  <a:pt x="557369" y="1564070"/>
                  <a:pt x="571012" y="1579573"/>
                </a:cubicBezTo>
                <a:cubicBezTo>
                  <a:pt x="633019" y="1650882"/>
                  <a:pt x="697508" y="1719709"/>
                  <a:pt x="766336" y="1784198"/>
                </a:cubicBezTo>
                <a:cubicBezTo>
                  <a:pt x="788661" y="1804661"/>
                  <a:pt x="814083" y="1820164"/>
                  <a:pt x="842606" y="1830705"/>
                </a:cubicBezTo>
                <a:cubicBezTo>
                  <a:pt x="912675" y="1856749"/>
                  <a:pt x="982745" y="1883413"/>
                  <a:pt x="1052814" y="1910696"/>
                </a:cubicBezTo>
                <a:cubicBezTo>
                  <a:pt x="1074517" y="1919376"/>
                  <a:pt x="1088158" y="1918137"/>
                  <a:pt x="1100561" y="1893952"/>
                </a:cubicBezTo>
                <a:cubicBezTo>
                  <a:pt x="1122884" y="1849926"/>
                  <a:pt x="1148925" y="1808383"/>
                  <a:pt x="1173730" y="1765597"/>
                </a:cubicBezTo>
                <a:cubicBezTo>
                  <a:pt x="1179310" y="1756295"/>
                  <a:pt x="1183032" y="1745753"/>
                  <a:pt x="1180550" y="1734592"/>
                </a:cubicBezTo>
                <a:cubicBezTo>
                  <a:pt x="1175589" y="1714129"/>
                  <a:pt x="1181170" y="1697387"/>
                  <a:pt x="1196672" y="1684986"/>
                </a:cubicBezTo>
                <a:cubicBezTo>
                  <a:pt x="1245659" y="1645301"/>
                  <a:pt x="1264262" y="1591354"/>
                  <a:pt x="1277283" y="1531826"/>
                </a:cubicBezTo>
                <a:cubicBezTo>
                  <a:pt x="1315108" y="1363163"/>
                  <a:pt x="1411842" y="1238527"/>
                  <a:pt x="1563140" y="1155437"/>
                </a:cubicBezTo>
                <a:cubicBezTo>
                  <a:pt x="1576783" y="1147997"/>
                  <a:pt x="1589803" y="1138695"/>
                  <a:pt x="1602827" y="1130015"/>
                </a:cubicBezTo>
                <a:cubicBezTo>
                  <a:pt x="1617707" y="1120093"/>
                  <a:pt x="1622668" y="1107690"/>
                  <a:pt x="1619569" y="1089088"/>
                </a:cubicBezTo>
                <a:cubicBezTo>
                  <a:pt x="1613368" y="1052503"/>
                  <a:pt x="1601585" y="1018399"/>
                  <a:pt x="1581743" y="986774"/>
                </a:cubicBezTo>
                <a:cubicBezTo>
                  <a:pt x="1565621" y="961353"/>
                  <a:pt x="1543918" y="948949"/>
                  <a:pt x="1512914" y="950811"/>
                </a:cubicBezTo>
                <a:cubicBezTo>
                  <a:pt x="1478810" y="952671"/>
                  <a:pt x="1446565" y="960111"/>
                  <a:pt x="1414941" y="970652"/>
                </a:cubicBezTo>
                <a:cubicBezTo>
                  <a:pt x="1396339" y="976855"/>
                  <a:pt x="1377735" y="981814"/>
                  <a:pt x="1358514" y="982436"/>
                </a:cubicBezTo>
                <a:cubicBezTo>
                  <a:pt x="1315728" y="983675"/>
                  <a:pt x="1290304" y="963832"/>
                  <a:pt x="1285343" y="921046"/>
                </a:cubicBezTo>
                <a:cubicBezTo>
                  <a:pt x="1283484" y="906166"/>
                  <a:pt x="1298366" y="883841"/>
                  <a:pt x="1269223" y="837336"/>
                </a:cubicBezTo>
                <a:cubicBezTo>
                  <a:pt x="1259302" y="821214"/>
                  <a:pt x="1314489" y="812532"/>
                  <a:pt x="1312627" y="800131"/>
                </a:cubicBezTo>
                <a:cubicBezTo>
                  <a:pt x="1310767" y="790829"/>
                  <a:pt x="1260541" y="811292"/>
                  <a:pt x="1258682" y="801990"/>
                </a:cubicBezTo>
                <a:cubicBezTo>
                  <a:pt x="1254341" y="784008"/>
                  <a:pt x="1260541" y="779667"/>
                  <a:pt x="1244419" y="766647"/>
                </a:cubicBezTo>
                <a:cubicBezTo>
                  <a:pt x="1225818" y="751144"/>
                  <a:pt x="1210935" y="745563"/>
                  <a:pt x="1188612" y="733163"/>
                </a:cubicBezTo>
                <a:cubicBezTo>
                  <a:pt x="1155748" y="714559"/>
                  <a:pt x="1174969" y="684176"/>
                  <a:pt x="1182412" y="668674"/>
                </a:cubicBezTo>
                <a:cubicBezTo>
                  <a:pt x="1201013" y="627127"/>
                  <a:pt x="1197912" y="591164"/>
                  <a:pt x="1171870" y="552719"/>
                </a:cubicBezTo>
                <a:cubicBezTo>
                  <a:pt x="1152647" y="524196"/>
                  <a:pt x="1160089" y="485129"/>
                  <a:pt x="1157607" y="452887"/>
                </a:cubicBezTo>
                <a:cubicBezTo>
                  <a:pt x="1156368" y="431184"/>
                  <a:pt x="1156988" y="408861"/>
                  <a:pt x="1160089" y="387159"/>
                </a:cubicBezTo>
                <a:cubicBezTo>
                  <a:pt x="1163808" y="359875"/>
                  <a:pt x="1152027" y="353052"/>
                  <a:pt x="1139626" y="328250"/>
                </a:cubicBezTo>
                <a:cubicBezTo>
                  <a:pt x="1123504" y="296006"/>
                  <a:pt x="1142105" y="245160"/>
                  <a:pt x="1158847" y="212916"/>
                </a:cubicBezTo>
                <a:cubicBezTo>
                  <a:pt x="1196672" y="140365"/>
                  <a:pt x="1259302" y="93240"/>
                  <a:pt x="1325650" y="57894"/>
                </a:cubicBezTo>
                <a:cubicBezTo>
                  <a:pt x="1400059" y="20224"/>
                  <a:pt x="1478305" y="-3144"/>
                  <a:pt x="1560127" y="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583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2"/>
            <a:ext cx="12192000" cy="6858004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0" y="3327632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48641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7065907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8025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2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5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A43E-026B-4B5E-B939-5DF44FC70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2E3D-EBFB-421E-B137-196DB3AD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E47B-4F88-48B7-A663-988B1FB2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630AE-1110-4BC0-9270-ED274078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4F2E0-B035-4F61-B059-F0A3F9DA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4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5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7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107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56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EABF31-DCE8-4878-A465-D5529A344B89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1EBAA55-1017-4ECA-AF8E-F3CFFA835CC4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5DDE7996-D61F-459A-BFBF-EDBC912B6788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B1A9515E-60F0-4ECE-95BF-D08FBDD6074F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D8DCFF58-D2E4-450B-98B7-26F44B4B182A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D04642A8-97A8-4C80-B622-71F1C07592F6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A3850BC4-3FF8-4A0E-9D19-4AA15DC0CC81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0C5F5295-88F7-4F0A-91DC-FC49855CDFE8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F5D046EC-B216-4EC7-9D06-5BACEC8ED057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09744560-A3F2-4098-8084-EDEFF951C80C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FA5CB8AB-A236-4AB7-893F-84A2BCF153F6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CD065FA1-3E14-4386-AA96-BB331789C343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3365162C-BC11-4BE8-A6DF-065426ADD2EA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80B53D9E-18EE-453D-89A1-665B7F299973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EDBCEDA9-4DC1-4537-B390-AD03262F531D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405681F4-6FE7-472A-8ED6-E7AFD2CD41BB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63C0808B-C1B6-4FBF-9C1C-A0E43658AA92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6A5A0183-8270-4CBB-B642-94B2D4131454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389E9B3E-C621-426A-96F2-32D784E577F5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A89028BE-0AFF-4E66-803B-415BAF382F16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8BE05D2A-37F6-47FC-A2BE-69096ADC4A4D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397F30FD-D031-474D-A643-E742915004F6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F8B940C1-2018-4CFD-B972-F2695FE9238F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4616B3F1-3945-4DBA-9E24-5B5D3B50EF64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51098AA3-1E9E-4D9B-BA1F-5418C88C1932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6271F035-A676-4CD8-A32B-77E66CD733B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3712B0B8-E185-43D2-BD3D-8E1294E98A08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F8470F59-3737-4C56-9B0B-D41AB92DD840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76AAFF22-5436-449E-BA87-B2FB2AF3698E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A5C6F90F-3529-45EA-B1A7-1902C8D2CFEF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3CC2A6C9-85AA-4370-BADA-3103AF19122F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3D161D3B-B852-4CD1-A24F-97F0F8BB12F3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011739E6-C1CA-44B9-89D0-EBCCE7DD29B5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89C55E6A-DB27-45CB-B2B7-388D5D769E03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964537E5-8D34-4186-AC87-6D30A3042144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F38788D3-E35B-4F1F-924A-3321ACBA740D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BFEF01FD-AA45-4811-B901-1857DD538B62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C83B846-5B62-4AF3-9E26-09F7BF14BDF8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92D79918-1632-4CAD-8670-9894735B3827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001FB89D-9AE8-4699-A802-447AB56803F3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F6A2CAF6-61F5-4A58-947F-01A360E77265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0795C3F-0A78-4094-8ED5-BABF44F89FF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65B742C0-0A7C-4480-A7A2-A08CB084F959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A2B9404A-FC06-4B82-B7D9-1F1BBD92FEF1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2275633B-CAB3-4E34-AB2F-683F4644FE25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3478234-863A-480F-A519-2B5E1D61940F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827661A7-B889-4A7F-AC3F-B5CE1F4DCB84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A807EE8-B9B2-4BDD-B097-7684830C6614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FBBF72E6-AC29-4679-994B-71B2378C4C4E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03B04374-3CCC-4A00-BA02-7831FD22517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39B94D26-1B87-4542-A6F9-DD28DF8FC180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4D83DC0C-DDBC-4D9E-B380-7FE9BE1DFDFE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2520E145-C982-4AEA-B116-89E5B164492B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2DA71F51-9225-4931-84CF-CDE7B3FF75FB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EF526382-EB84-49BB-AC2D-42537B3D2247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B41B8F7B-4DEA-4DAC-8B0D-79948E1E848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0AE5E248-FD80-4B40-B895-68A2AA2766D3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F95163C4-3C85-45F9-A622-D5D2A51809CA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8D567022-3252-4A0E-B78F-9C58313FC584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FE4FB564-469D-4AB1-8C41-E5F810EC16F1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3D2A8919-8134-410B-8C30-C000405B065D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779B655B-9284-4105-92ED-5423117D754E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5877E3E1-D4F6-4B8F-8273-BFE15360A2F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0D34FF2C-FF9D-4188-984D-6CBC53B14FC0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1CE8B8E3-9F41-44BB-BD10-48D66C0F046A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369598D-CB39-43A8-A124-A612D2D973BC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49B81E39-4B6C-4E67-8012-0B468788CEDD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D0954885-71E0-42F9-B577-806AE0F3EEEE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58808AA-DFBA-4AAE-A75B-2D92FDE6EB98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339182C9-EDB8-43B5-8759-5EBF62FB2AB6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87DBD86A-DC7E-44D2-AECB-90353BF62FDF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88EDB19D-2B0C-40B3-B977-7CFB807E41A1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3168C213-13D3-427D-AF35-C3FEE7FBA54C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6EDE942D-FD74-43FE-88FD-5224188B6EFB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091F0DC9-31CC-4777-8288-498218007E6B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3C20F864-741A-4E95-AE6C-6E14BB6954C7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2E0C9F8F-F418-4CA2-9D07-2A8917D1738E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B3667EFE-AA1E-4779-87FE-E7476D7CE501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BF523C51-32B9-4925-8F78-EFB87AE4ACF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15123107-70EF-4956-B026-FBA064B7C7EF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4BD104B-4783-4A51-BEFA-1DB4D3E32965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4EB0B887-1437-4A73-B452-24D248BF925F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55D035FA-BDEC-4068-A9BC-988654D7E7EB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05BDE2C9-B224-4276-9CFE-6F26F21B4A50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DA509B50-C528-4552-B6EC-D8DF60D18876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317F86EE-8FD0-4DE7-9425-53C89C1051FB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385CC63-A924-481D-8E9D-2E46645BCE7B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7F9E0C63-AFC9-402C-B53C-E919760FACAC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E49E278A-7E40-45C9-B3FA-8B2D78E5C532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A7C0910-6F79-40A2-AB5F-5DC7EFEA8BA3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66EA43A2-A759-4FBD-B7D0-D90AE8DB9CBD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607F1839-ED62-48C6-91B6-E5531C57E7B1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247C3C09-1A6F-4C86-957A-58F34672EC22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788C17D7-2DC5-4C42-9645-2E9940A04778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549800F5-B776-44F9-9B4F-6F1470D140AF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B193186A-D5BC-4606-A9CF-4158915F15B9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78E4041F-749F-4630-BE29-5F7B836E77DE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3126B289-2B75-4125-9C56-52F906047185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F6A49464-AEFD-4681-9E02-CD74DFED2D2B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5529012F-7742-4B41-A778-11ABFE1D45DE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F852DB51-C97D-4422-BFB0-6A31097F7B9B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F359116-34D3-47C5-B038-484A818FA411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3BA60A38-8C29-4656-8BAF-5BAB314B4F3E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2530DCE3-6B93-4D16-BE5F-08038796231A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747542F4-FF03-4757-9960-A836FAB2AB52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7C766ADB-F54D-45C3-A894-5E04CF80398F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0882F7F-3323-4599-8B4D-1564214D043C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7F8FF181-4876-4842-A909-B3E55CFA5DE0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A9C0151C-8AD8-49AA-B600-08C91FAAFBD8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7D1E5CFB-3A7B-4137-9EB1-327C9295EBCE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3A6BA7B2-0C79-420A-86AB-B9F4B357B78F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B9253557-FFED-4D5C-842B-131C4758D937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0215B813-34E1-44A1-81BB-BD502CD22F0D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B2E0F44E-95AA-4C4B-9932-FFBD9BAB66A3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0DB855A9-6D0A-4C87-8D70-DAEBC1973A81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03BB4706-E801-461B-981A-10218CEB63A1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38D5AA30-8BAF-4E5F-9768-C32A65A2FBE4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C62B61AE-54E6-4716-967A-CD91335BB345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05161DCF-F824-4362-AC11-F802EC3930F5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6F39C1DF-4731-46BE-B6A0-D95AAB8B07EC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B290C88E-E47B-44D4-8CF2-851FF0D920C2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1C9B5CF4-6C3B-426B-A694-83957B46023B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5DAC2A9C-D780-4333-B381-9D6A4BBD5CBC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2E0B5D66-065B-4B25-ABAA-70CD623227AC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BC909D79-5459-4805-81A1-6C3D884E8AEA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53E15C4E-A910-4607-B472-5203A1A72A01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4C1DF265-26F0-4653-9341-E24E6E7F1E62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544C4DAB-ECB3-42C6-A5BC-BA8D4EFB98D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F7467B30-43FB-429D-BDF7-27539FDBEB09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DB16D95C-A22F-4411-B69E-DA3D9459B68E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D5BD7989-A4B7-4AFE-9A9F-6156276075D3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8283D419-5C0D-4DBF-84DD-991A84871570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FA49687-FB28-46A9-B100-F4EF85088AF3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F44D7A6C-6240-45ED-8B14-E371CCC12332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DF88BA97-6624-4FD2-80FA-5CDE972B1667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F8F4DE61-1973-4C83-B04E-5656E38F318F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D899617A-A59F-45E1-B2C1-B7BEAC8845F8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1CD78AE5-6901-42DB-94D0-7FB22655BC9A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BA5ACC06-5EA0-4ADC-956B-232EBC3CC6AF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B40FFA68-1F7D-487E-85A8-37CF429D68DE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C075A96C-3252-446B-A387-3C1BF5B0E23B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0DEBA66E-BCAF-4C41-9F1F-9A91470B26D7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4EF78483-03DA-476D-9F60-DE53E9D202A5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909D1626-E394-4CA5-B477-9A73E1DCC74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BB933843-9442-47CE-9D1D-FB5512496FCA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CCC27C48-6EDF-4E77-8A4F-E068D36F4FA1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F2046747-8CE4-4FA3-8912-BCE685035D75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FA56F788-6710-442E-9DC3-231157EC3742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6204A6ED-6081-42A7-84B5-C4543AE1FD79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DAE67A23-A821-4F82-A1FD-462BD29E1341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3F36E534-F157-4A9A-AC2B-27A17B98E401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A5ABB71F-814C-4FFE-BE00-9B3FF4044BB7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60B147C7-C67C-4D3A-8A1D-8676C1DB0699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C828E08F-2CEA-4959-BDF3-3C91A1B8598A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7F015368-0A09-43CC-A279-B629AF101E83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75D18338-A2F0-4747-B740-8691D5C3E887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95A76673-FD91-4A66-BDF6-3C1D8D8C2677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A645A10E-6C04-442A-B917-AD7F2AF7E003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B3A3E327-94FA-4E00-B807-5B62B56F4BAF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2B83D011-54EB-4B00-8804-39E0BD21A284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4A1E369C-92DF-4502-AFFD-F60BE169C399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D05BE7E4-B9B7-4540-88DC-D6E0BC09E2A6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B92E3CE8-0774-453A-B60E-8B2C284594AE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99294144-A25A-475A-A5E3-1FB27CD702EB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37774A11-B270-42AF-9D73-E8D84619E059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9944476B-C7D1-46D4-82D4-4443B732DEC8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7F84BCC0-108E-469B-AA76-3F282F650956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1473C257-6F0C-44E7-BAC7-244704B39ACB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15B301BA-F906-48F0-B554-2D7D940F74E5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3830B9A6-A973-4FD9-9C78-44B13A6F419A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1C85ECF1-9DD9-47EB-9F51-31DC2D1909C8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8AE4F92D-1EE6-48F9-85A6-7A1C5BCB2811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A49A16C0-94EE-4299-AEA7-5C2F3CEBA467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0C203EAB-C25A-4C98-A4CC-5F6997022C46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90540094-9337-4E9C-A030-0FBC060BD38E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EF6B2891-B1E6-4032-B8AA-1862792AC257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BAEEC20-4D29-4446-B041-6C4C57ACD135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69D381D4-E82F-433F-86B3-97005EAD4A32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7DDE44C2-971F-49CC-A600-46E2E0BA9519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04952D3D-DAE0-459B-B437-7F442951DCB6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35D039D-7FE4-4CC2-BDE0-D2C46C005016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6560799-1851-4A1A-9827-917D2C312DF0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1E494F53-3233-48E1-9BF1-80FFB2241D15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DFA059A4-3664-49A6-98E6-9AAE5727020B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0D11A09-6364-4030-9453-5AAEA1991388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CE69214D-74A0-4570-B383-4887BEFAE6DB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731E29C1-4D00-41E6-821D-4FEECE2B9F26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48C19C57-087D-4E80-8998-6AF996B12C22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6503C8F0-9DD0-4686-82A9-5D7BB933B161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74EB02A6-80E8-4FCD-A8B2-4F22AA9B6BF2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25FCC839-0601-4287-B927-AC110C8B4AAF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DA3C7184-1B2C-4562-9AA3-540EC3673A79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0899552A-30CA-4391-99F5-89EBD24970AA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1196BAEF-8E72-4B9F-8FC0-F0E07106D5C3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A5E72569-97B2-4958-9F88-7C47D7BCC104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EEF93901-0037-4F34-BC5D-45BEDF91256F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138BC766-A991-49E7-B67C-2DFBD46424E3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7970B27-B3EA-4F6F-9A59-9A2C7D9F2EB9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A203FA2A-1B7E-4ED1-A5A7-75B65271EA89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68F210D4-D001-4E0F-AFA7-DFB129BF7A99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EEEA2590-8362-4257-A360-4162FA2F1E4D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984CE48A-FB2C-468E-A738-D3FFABAF8023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47DF15C9-5BAB-4358-8F02-8760B3AE116B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D380159D-E3EC-4F8C-A525-5CB1995EC275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F69729A-F872-4ABE-A68C-90D7513ACD9A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96D18DE1-9A03-4CF0-B2BC-319EB7CBE67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A3D2373D-7031-449B-99A0-CF1B8F6BA124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B44BAFD4-42BA-4E29-B39C-31FF7DBADD70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82408903-38B4-4087-83FA-BCCAAF742406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E44FCA10-E142-48FF-8D00-D11F4F6094AA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B6971EAB-3860-47E6-A8E7-B2B3B38F8FD1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9BC46AF7-4EDC-4A82-9E5A-9E00B247A8D1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04518090-7D11-4A5E-AFEB-D300BE1FC5E8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5FA57D30-5E96-4DC7-86C9-C5ABBE80C868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A12FE66B-D882-4CF6-920B-4BBA2574CE2C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19192EE5-B1BA-424A-AEEB-D409FC431180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323BD910-F3CA-4BC3-AD48-8E1E3FA89AD6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B7635294-38F2-4968-A6FE-CB1E59B866DB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D38C2849-0B82-4B5A-AB49-E46C4C768BF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359097DD-FBFB-4EF2-A62C-FD86B6526083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AAB8E91A-D1F6-4BEB-90F6-89F5FCE68385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11D49DE9-07DB-4629-8F5B-59BBAF76B3D2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D3ADCCD4-0DDB-40B3-9F1F-87F6C58059B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A84996E8-D569-44E3-847D-225CB25AB805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00D8F6AE-E82F-4857-874A-5F9661DD30D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34019446-65FE-4D4E-A657-C69B33389621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32A651D4-EE26-415D-AFCE-9BAF25C5E6BB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706A5610-31EB-4372-871E-46F1C07253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3C52AEE2-609A-4745-BA2C-809EF5BFC428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E9699431-454B-415E-B8DF-79D766160DA7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AD5DE9F9-44F1-4226-AC75-8095F47C6053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20A4C047-6566-4860-B59A-1C022D8252BC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CEC2ED4C-5998-46BF-87D7-558FFC568CAF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06FAF7EA-4AD7-4540-A944-291D64FB2BA2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4A765410-39BD-4662-8C2E-AC46AB26B3BD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68725C11-DE34-4F4C-8860-1A477F342EC1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31147697-8CB2-4806-B366-66437DAE1B05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6352561-36AA-4CEB-8E19-272A9308F7F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DCBF5DB8-C8E0-44BF-B85D-26FC3C04F49F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8E75BE63-3738-4756-AC06-5DBCD848CE1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ACFEF39F-AFF9-4CB2-99E2-754673EA199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55722A0C-05EC-45AE-9E0C-CA0C20F95037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67C144D4-51B7-4976-9159-DDBC8EB0F8CC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2669A223-7C2C-48A3-AD6A-3253DE4AB6AF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11F49958-CC4D-4C09-99A3-77E3630C7835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72CAFDCD-A6DC-47DC-9C04-624825BA6F7C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F73046D4-B06C-4796-A2D0-0CB152C58E5F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FBBFF29C-E1BB-4D93-8B59-645EE88F911E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EBE54FC2-AC96-41E5-9306-FE26ADA13A56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F8AB44A7-AC07-475C-AD36-E5D389441B0F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EE072ED7-8854-4D18-92C6-2925E3EDA76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5F87962E-2B27-485D-90A4-F1368F0FEE5C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C582A23-048F-4D33-998D-B8A85D295C0E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36A9BE6A-11CE-49B2-A8F0-230C03AEF30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6E2A4C20-8077-42EE-9E0F-0764A351AE0C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576B56A3-BEBA-4AEC-A3F8-54F4D83343FB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870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4ED20-E6C1-474B-A158-23FE9DD46D2B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ABDD5E3-D251-4181-BB59-D74940DA5B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73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2F7A6E2-7497-4792-A29E-40830AC89D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918294"/>
          </a:xfrm>
          <a:custGeom>
            <a:avLst/>
            <a:gdLst>
              <a:gd name="connsiteX0" fmla="*/ 5524273 w 12191999"/>
              <a:gd name="connsiteY0" fmla="*/ 3431371 h 4918294"/>
              <a:gd name="connsiteX1" fmla="*/ 5535960 w 12191999"/>
              <a:gd name="connsiteY1" fmla="*/ 3432368 h 4918294"/>
              <a:gd name="connsiteX2" fmla="*/ 5523274 w 12191999"/>
              <a:gd name="connsiteY2" fmla="*/ 3443061 h 4918294"/>
              <a:gd name="connsiteX3" fmla="*/ 5524273 w 12191999"/>
              <a:gd name="connsiteY3" fmla="*/ 3431371 h 4918294"/>
              <a:gd name="connsiteX4" fmla="*/ 4960956 w 12191999"/>
              <a:gd name="connsiteY4" fmla="*/ 3417880 h 4918294"/>
              <a:gd name="connsiteX5" fmla="*/ 4971875 w 12191999"/>
              <a:gd name="connsiteY5" fmla="*/ 3419528 h 4918294"/>
              <a:gd name="connsiteX6" fmla="*/ 4960182 w 12191999"/>
              <a:gd name="connsiteY6" fmla="*/ 3418530 h 4918294"/>
              <a:gd name="connsiteX7" fmla="*/ 6455722 w 12191999"/>
              <a:gd name="connsiteY7" fmla="*/ 3416704 h 4918294"/>
              <a:gd name="connsiteX8" fmla="*/ 6502483 w 12191999"/>
              <a:gd name="connsiteY8" fmla="*/ 3420697 h 4918294"/>
              <a:gd name="connsiteX9" fmla="*/ 6466414 w 12191999"/>
              <a:gd name="connsiteY9" fmla="*/ 3429393 h 4918294"/>
              <a:gd name="connsiteX10" fmla="*/ 6454725 w 12191999"/>
              <a:gd name="connsiteY10" fmla="*/ 3428395 h 4918294"/>
              <a:gd name="connsiteX11" fmla="*/ 6443036 w 12191999"/>
              <a:gd name="connsiteY11" fmla="*/ 3427397 h 4918294"/>
              <a:gd name="connsiteX12" fmla="*/ 6431347 w 12191999"/>
              <a:gd name="connsiteY12" fmla="*/ 3426399 h 4918294"/>
              <a:gd name="connsiteX13" fmla="*/ 6455722 w 12191999"/>
              <a:gd name="connsiteY13" fmla="*/ 3416704 h 4918294"/>
              <a:gd name="connsiteX14" fmla="*/ 4972871 w 12191999"/>
              <a:gd name="connsiteY14" fmla="*/ 3407837 h 4918294"/>
              <a:gd name="connsiteX15" fmla="*/ 4984563 w 12191999"/>
              <a:gd name="connsiteY15" fmla="*/ 3408836 h 4918294"/>
              <a:gd name="connsiteX16" fmla="*/ 4984514 w 12191999"/>
              <a:gd name="connsiteY16" fmla="*/ 3409386 h 4918294"/>
              <a:gd name="connsiteX17" fmla="*/ 5035984 w 12191999"/>
              <a:gd name="connsiteY17" fmla="*/ 3399175 h 4918294"/>
              <a:gd name="connsiteX18" fmla="*/ 5055698 w 12191999"/>
              <a:gd name="connsiteY18" fmla="*/ 3403137 h 4918294"/>
              <a:gd name="connsiteX19" fmla="*/ 5066387 w 12191999"/>
              <a:gd name="connsiteY19" fmla="*/ 3415822 h 4918294"/>
              <a:gd name="connsiteX20" fmla="*/ 5078074 w 12191999"/>
              <a:gd name="connsiteY20" fmla="*/ 3416820 h 4918294"/>
              <a:gd name="connsiteX21" fmla="*/ 5088767 w 12191999"/>
              <a:gd name="connsiteY21" fmla="*/ 3429509 h 4918294"/>
              <a:gd name="connsiteX22" fmla="*/ 5100458 w 12191999"/>
              <a:gd name="connsiteY22" fmla="*/ 3430507 h 4918294"/>
              <a:gd name="connsiteX23" fmla="*/ 5101455 w 12191999"/>
              <a:gd name="connsiteY23" fmla="*/ 3418816 h 4918294"/>
              <a:gd name="connsiteX24" fmla="*/ 5195967 w 12191999"/>
              <a:gd name="connsiteY24" fmla="*/ 3415114 h 4918294"/>
              <a:gd name="connsiteX25" fmla="*/ 5194971 w 12191999"/>
              <a:gd name="connsiteY25" fmla="*/ 3426801 h 4918294"/>
              <a:gd name="connsiteX26" fmla="*/ 5218352 w 12191999"/>
              <a:gd name="connsiteY26" fmla="*/ 3428798 h 4918294"/>
              <a:gd name="connsiteX27" fmla="*/ 5230037 w 12191999"/>
              <a:gd name="connsiteY27" fmla="*/ 3429796 h 4918294"/>
              <a:gd name="connsiteX28" fmla="*/ 5345934 w 12191999"/>
              <a:gd name="connsiteY28" fmla="*/ 3451467 h 4918294"/>
              <a:gd name="connsiteX29" fmla="*/ 5346936 w 12191999"/>
              <a:gd name="connsiteY29" fmla="*/ 3439777 h 4918294"/>
              <a:gd name="connsiteX30" fmla="*/ 5357625 w 12191999"/>
              <a:gd name="connsiteY30" fmla="*/ 3452465 h 4918294"/>
              <a:gd name="connsiteX31" fmla="*/ 5370313 w 12191999"/>
              <a:gd name="connsiteY31" fmla="*/ 3441770 h 4918294"/>
              <a:gd name="connsiteX32" fmla="*/ 5440449 w 12191999"/>
              <a:gd name="connsiteY32" fmla="*/ 3447762 h 4918294"/>
              <a:gd name="connsiteX33" fmla="*/ 5476516 w 12191999"/>
              <a:gd name="connsiteY33" fmla="*/ 3439069 h 4918294"/>
              <a:gd name="connsiteX34" fmla="*/ 5487208 w 12191999"/>
              <a:gd name="connsiteY34" fmla="*/ 3451754 h 4918294"/>
              <a:gd name="connsiteX35" fmla="*/ 5500894 w 12191999"/>
              <a:gd name="connsiteY35" fmla="*/ 3429374 h 4918294"/>
              <a:gd name="connsiteX36" fmla="*/ 5499893 w 12191999"/>
              <a:gd name="connsiteY36" fmla="*/ 3441065 h 4918294"/>
              <a:gd name="connsiteX37" fmla="*/ 5511584 w 12191999"/>
              <a:gd name="connsiteY37" fmla="*/ 3442063 h 4918294"/>
              <a:gd name="connsiteX38" fmla="*/ 5523274 w 12191999"/>
              <a:gd name="connsiteY38" fmla="*/ 3443061 h 4918294"/>
              <a:gd name="connsiteX39" fmla="*/ 5534962 w 12191999"/>
              <a:gd name="connsiteY39" fmla="*/ 3444056 h 4918294"/>
              <a:gd name="connsiteX40" fmla="*/ 5546655 w 12191999"/>
              <a:gd name="connsiteY40" fmla="*/ 3445057 h 4918294"/>
              <a:gd name="connsiteX41" fmla="*/ 5569032 w 12191999"/>
              <a:gd name="connsiteY41" fmla="*/ 3458741 h 4918294"/>
              <a:gd name="connsiteX42" fmla="*/ 5593410 w 12191999"/>
              <a:gd name="connsiteY42" fmla="*/ 3449050 h 4918294"/>
              <a:gd name="connsiteX43" fmla="*/ 5662549 w 12191999"/>
              <a:gd name="connsiteY43" fmla="*/ 3466726 h 4918294"/>
              <a:gd name="connsiteX44" fmla="*/ 5451142 w 12191999"/>
              <a:gd name="connsiteY44" fmla="*/ 3460450 h 4918294"/>
              <a:gd name="connsiteX45" fmla="*/ 5354631 w 12191999"/>
              <a:gd name="connsiteY45" fmla="*/ 3487534 h 4918294"/>
              <a:gd name="connsiteX46" fmla="*/ 5236737 w 12191999"/>
              <a:gd name="connsiteY46" fmla="*/ 3489242 h 4918294"/>
              <a:gd name="connsiteX47" fmla="*/ 5040012 w 12191999"/>
              <a:gd name="connsiteY47" fmla="*/ 3448896 h 4918294"/>
              <a:gd name="connsiteX48" fmla="*/ 5052700 w 12191999"/>
              <a:gd name="connsiteY48" fmla="*/ 3438202 h 4918294"/>
              <a:gd name="connsiteX49" fmla="*/ 5041010 w 12191999"/>
              <a:gd name="connsiteY49" fmla="*/ 3437207 h 4918294"/>
              <a:gd name="connsiteX50" fmla="*/ 4995251 w 12191999"/>
              <a:gd name="connsiteY50" fmla="*/ 3421524 h 4918294"/>
              <a:gd name="connsiteX51" fmla="*/ 4983563 w 12191999"/>
              <a:gd name="connsiteY51" fmla="*/ 3420526 h 4918294"/>
              <a:gd name="connsiteX52" fmla="*/ 4984514 w 12191999"/>
              <a:gd name="connsiteY52" fmla="*/ 3409386 h 4918294"/>
              <a:gd name="connsiteX53" fmla="*/ 5003613 w 12191999"/>
              <a:gd name="connsiteY53" fmla="*/ 3411935 h 4918294"/>
              <a:gd name="connsiteX54" fmla="*/ 5035984 w 12191999"/>
              <a:gd name="connsiteY54" fmla="*/ 3399175 h 4918294"/>
              <a:gd name="connsiteX55" fmla="*/ 12028248 w 12191999"/>
              <a:gd name="connsiteY55" fmla="*/ 3104444 h 4918294"/>
              <a:gd name="connsiteX56" fmla="*/ 12020559 w 12191999"/>
              <a:gd name="connsiteY56" fmla="*/ 3131231 h 4918294"/>
              <a:gd name="connsiteX57" fmla="*/ 12004722 w 12191999"/>
              <a:gd name="connsiteY57" fmla="*/ 3134040 h 4918294"/>
              <a:gd name="connsiteX58" fmla="*/ 8876593 w 12191999"/>
              <a:gd name="connsiteY58" fmla="*/ 3058222 h 4918294"/>
              <a:gd name="connsiteX59" fmla="*/ 8865306 w 12191999"/>
              <a:gd name="connsiteY59" fmla="*/ 3062850 h 4918294"/>
              <a:gd name="connsiteX60" fmla="*/ 8866240 w 12191999"/>
              <a:gd name="connsiteY60" fmla="*/ 3058810 h 4918294"/>
              <a:gd name="connsiteX61" fmla="*/ 8876593 w 12191999"/>
              <a:gd name="connsiteY61" fmla="*/ 3058222 h 4918294"/>
              <a:gd name="connsiteX62" fmla="*/ 9492430 w 12191999"/>
              <a:gd name="connsiteY62" fmla="*/ 3016609 h 4918294"/>
              <a:gd name="connsiteX63" fmla="*/ 9494943 w 12191999"/>
              <a:gd name="connsiteY63" fmla="*/ 3016824 h 4918294"/>
              <a:gd name="connsiteX64" fmla="*/ 9479741 w 12191999"/>
              <a:gd name="connsiteY64" fmla="*/ 3027298 h 4918294"/>
              <a:gd name="connsiteX65" fmla="*/ 9492430 w 12191999"/>
              <a:gd name="connsiteY65" fmla="*/ 3016609 h 4918294"/>
              <a:gd name="connsiteX66" fmla="*/ 3653540 w 12191999"/>
              <a:gd name="connsiteY66" fmla="*/ 3000816 h 4918294"/>
              <a:gd name="connsiteX67" fmla="*/ 3665224 w 12191999"/>
              <a:gd name="connsiteY67" fmla="*/ 3001814 h 4918294"/>
              <a:gd name="connsiteX68" fmla="*/ 3676915 w 12191999"/>
              <a:gd name="connsiteY68" fmla="*/ 3002812 h 4918294"/>
              <a:gd name="connsiteX69" fmla="*/ 3680003 w 12191999"/>
              <a:gd name="connsiteY69" fmla="*/ 3004702 h 4918294"/>
              <a:gd name="connsiteX70" fmla="*/ 8997748 w 12191999"/>
              <a:gd name="connsiteY70" fmla="*/ 2976689 h 4918294"/>
              <a:gd name="connsiteX71" fmla="*/ 8960635 w 12191999"/>
              <a:gd name="connsiteY71" fmla="*/ 2992400 h 4918294"/>
              <a:gd name="connsiteX72" fmla="*/ 8988785 w 12191999"/>
              <a:gd name="connsiteY72" fmla="*/ 2985378 h 4918294"/>
              <a:gd name="connsiteX73" fmla="*/ 3010193 w 12191999"/>
              <a:gd name="connsiteY73" fmla="*/ 2675066 h 4918294"/>
              <a:gd name="connsiteX74" fmla="*/ 3020885 w 12191999"/>
              <a:gd name="connsiteY74" fmla="*/ 2687755 h 4918294"/>
              <a:gd name="connsiteX75" fmla="*/ 3010193 w 12191999"/>
              <a:gd name="connsiteY75" fmla="*/ 2675066 h 4918294"/>
              <a:gd name="connsiteX76" fmla="*/ 3236284 w 12191999"/>
              <a:gd name="connsiteY76" fmla="*/ 2647272 h 4918294"/>
              <a:gd name="connsiteX77" fmla="*/ 3254023 w 12191999"/>
              <a:gd name="connsiteY77" fmla="*/ 2658281 h 4918294"/>
              <a:gd name="connsiteX78" fmla="*/ 3236114 w 12191999"/>
              <a:gd name="connsiteY78" fmla="*/ 2649300 h 4918294"/>
              <a:gd name="connsiteX79" fmla="*/ 3197887 w 12191999"/>
              <a:gd name="connsiteY79" fmla="*/ 2627453 h 4918294"/>
              <a:gd name="connsiteX80" fmla="*/ 3213533 w 12191999"/>
              <a:gd name="connsiteY80" fmla="*/ 2637969 h 4918294"/>
              <a:gd name="connsiteX81" fmla="*/ 3236114 w 12191999"/>
              <a:gd name="connsiteY81" fmla="*/ 2649300 h 4918294"/>
              <a:gd name="connsiteX82" fmla="*/ 3235286 w 12191999"/>
              <a:gd name="connsiteY82" fmla="*/ 2658962 h 4918294"/>
              <a:gd name="connsiteX83" fmla="*/ 3202215 w 12191999"/>
              <a:gd name="connsiteY83" fmla="*/ 2632587 h 4918294"/>
              <a:gd name="connsiteX84" fmla="*/ 3177282 w 12191999"/>
              <a:gd name="connsiteY84" fmla="*/ 2611193 h 4918294"/>
              <a:gd name="connsiteX85" fmla="*/ 3191522 w 12191999"/>
              <a:gd name="connsiteY85" fmla="*/ 2619902 h 4918294"/>
              <a:gd name="connsiteX86" fmla="*/ 3197887 w 12191999"/>
              <a:gd name="connsiteY86" fmla="*/ 2627453 h 4918294"/>
              <a:gd name="connsiteX87" fmla="*/ 3178731 w 12191999"/>
              <a:gd name="connsiteY87" fmla="*/ 2614575 h 4918294"/>
              <a:gd name="connsiteX88" fmla="*/ 3146763 w 12191999"/>
              <a:gd name="connsiteY88" fmla="*/ 2592529 h 4918294"/>
              <a:gd name="connsiteX89" fmla="*/ 3170143 w 12191999"/>
              <a:gd name="connsiteY89" fmla="*/ 2594525 h 4918294"/>
              <a:gd name="connsiteX90" fmla="*/ 3177282 w 12191999"/>
              <a:gd name="connsiteY90" fmla="*/ 2611193 h 4918294"/>
              <a:gd name="connsiteX91" fmla="*/ 3169143 w 12191999"/>
              <a:gd name="connsiteY91" fmla="*/ 2606216 h 4918294"/>
              <a:gd name="connsiteX92" fmla="*/ 3157455 w 12191999"/>
              <a:gd name="connsiteY92" fmla="*/ 2605217 h 4918294"/>
              <a:gd name="connsiteX93" fmla="*/ 3146763 w 12191999"/>
              <a:gd name="connsiteY93" fmla="*/ 2592529 h 4918294"/>
              <a:gd name="connsiteX94" fmla="*/ 2927947 w 12191999"/>
              <a:gd name="connsiteY94" fmla="*/ 2397224 h 4918294"/>
              <a:gd name="connsiteX95" fmla="*/ 2949428 w 12191999"/>
              <a:gd name="connsiteY95" fmla="*/ 2413597 h 4918294"/>
              <a:gd name="connsiteX96" fmla="*/ 2948613 w 12191999"/>
              <a:gd name="connsiteY96" fmla="*/ 2413706 h 4918294"/>
              <a:gd name="connsiteX97" fmla="*/ 2927947 w 12191999"/>
              <a:gd name="connsiteY97" fmla="*/ 2397224 h 4918294"/>
              <a:gd name="connsiteX98" fmla="*/ 10680071 w 12191999"/>
              <a:gd name="connsiteY98" fmla="*/ 2070062 h 4918294"/>
              <a:gd name="connsiteX99" fmla="*/ 10691761 w 12191999"/>
              <a:gd name="connsiteY99" fmla="*/ 2071059 h 4918294"/>
              <a:gd name="connsiteX100" fmla="*/ 10679070 w 12191999"/>
              <a:gd name="connsiteY100" fmla="*/ 2081751 h 4918294"/>
              <a:gd name="connsiteX101" fmla="*/ 10680071 w 12191999"/>
              <a:gd name="connsiteY101" fmla="*/ 2070062 h 4918294"/>
              <a:gd name="connsiteX102" fmla="*/ 10634313 w 12191999"/>
              <a:gd name="connsiteY102" fmla="*/ 2054378 h 4918294"/>
              <a:gd name="connsiteX103" fmla="*/ 10633312 w 12191999"/>
              <a:gd name="connsiteY103" fmla="*/ 2066068 h 4918294"/>
              <a:gd name="connsiteX104" fmla="*/ 10621624 w 12191999"/>
              <a:gd name="connsiteY104" fmla="*/ 2065071 h 4918294"/>
              <a:gd name="connsiteX105" fmla="*/ 10634313 w 12191999"/>
              <a:gd name="connsiteY105" fmla="*/ 2054378 h 4918294"/>
              <a:gd name="connsiteX106" fmla="*/ 1870271 w 12191999"/>
              <a:gd name="connsiteY106" fmla="*/ 1838866 h 4918294"/>
              <a:gd name="connsiteX107" fmla="*/ 1879749 w 12191999"/>
              <a:gd name="connsiteY107" fmla="*/ 1848507 h 4918294"/>
              <a:gd name="connsiteX108" fmla="*/ 1869728 w 12191999"/>
              <a:gd name="connsiteY108" fmla="*/ 1840993 h 4918294"/>
              <a:gd name="connsiteX109" fmla="*/ 10900420 w 12191999"/>
              <a:gd name="connsiteY109" fmla="*/ 1762744 h 4918294"/>
              <a:gd name="connsiteX110" fmla="*/ 10539077 w 12191999"/>
              <a:gd name="connsiteY110" fmla="*/ 2068046 h 4918294"/>
              <a:gd name="connsiteX111" fmla="*/ 9920212 w 12191999"/>
              <a:gd name="connsiteY111" fmla="*/ 2510925 h 4918294"/>
              <a:gd name="connsiteX112" fmla="*/ 9229133 w 12191999"/>
              <a:gd name="connsiteY112" fmla="*/ 2878735 h 4918294"/>
              <a:gd name="connsiteX113" fmla="*/ 9050009 w 12191999"/>
              <a:gd name="connsiteY113" fmla="*/ 2954566 h 4918294"/>
              <a:gd name="connsiteX114" fmla="*/ 9031992 w 12191999"/>
              <a:gd name="connsiteY114" fmla="*/ 2968461 h 4918294"/>
              <a:gd name="connsiteX115" fmla="*/ 8901967 w 12191999"/>
              <a:gd name="connsiteY115" fmla="*/ 3036842 h 4918294"/>
              <a:gd name="connsiteX116" fmla="*/ 8890278 w 12191999"/>
              <a:gd name="connsiteY116" fmla="*/ 3035842 h 4918294"/>
              <a:gd name="connsiteX117" fmla="*/ 8878591 w 12191999"/>
              <a:gd name="connsiteY117" fmla="*/ 3034844 h 4918294"/>
              <a:gd name="connsiteX118" fmla="*/ 8877591 w 12191999"/>
              <a:gd name="connsiteY118" fmla="*/ 3046534 h 4918294"/>
              <a:gd name="connsiteX119" fmla="*/ 8817151 w 12191999"/>
              <a:gd name="connsiteY119" fmla="*/ 3064921 h 4918294"/>
              <a:gd name="connsiteX120" fmla="*/ 8805459 w 12191999"/>
              <a:gd name="connsiteY120" fmla="*/ 3063923 h 4918294"/>
              <a:gd name="connsiteX121" fmla="*/ 8792770 w 12191999"/>
              <a:gd name="connsiteY121" fmla="*/ 3074615 h 4918294"/>
              <a:gd name="connsiteX122" fmla="*/ 8804463 w 12191999"/>
              <a:gd name="connsiteY122" fmla="*/ 3075614 h 4918294"/>
              <a:gd name="connsiteX123" fmla="*/ 8668891 w 12191999"/>
              <a:gd name="connsiteY123" fmla="*/ 3146464 h 4918294"/>
              <a:gd name="connsiteX124" fmla="*/ 8669887 w 12191999"/>
              <a:gd name="connsiteY124" fmla="*/ 3134771 h 4918294"/>
              <a:gd name="connsiteX125" fmla="*/ 8658198 w 12191999"/>
              <a:gd name="connsiteY125" fmla="*/ 3133773 h 4918294"/>
              <a:gd name="connsiteX126" fmla="*/ 8645510 w 12191999"/>
              <a:gd name="connsiteY126" fmla="*/ 3144464 h 4918294"/>
              <a:gd name="connsiteX127" fmla="*/ 8644513 w 12191999"/>
              <a:gd name="connsiteY127" fmla="*/ 3156155 h 4918294"/>
              <a:gd name="connsiteX128" fmla="*/ 8632822 w 12191999"/>
              <a:gd name="connsiteY128" fmla="*/ 3155159 h 4918294"/>
              <a:gd name="connsiteX129" fmla="*/ 8560689 w 12191999"/>
              <a:gd name="connsiteY129" fmla="*/ 3172546 h 4918294"/>
              <a:gd name="connsiteX130" fmla="*/ 8547005 w 12191999"/>
              <a:gd name="connsiteY130" fmla="*/ 3194929 h 4918294"/>
              <a:gd name="connsiteX131" fmla="*/ 8522627 w 12191999"/>
              <a:gd name="connsiteY131" fmla="*/ 3204620 h 4918294"/>
              <a:gd name="connsiteX132" fmla="*/ 8511937 w 12191999"/>
              <a:gd name="connsiteY132" fmla="*/ 3191934 h 4918294"/>
              <a:gd name="connsiteX133" fmla="*/ 8499250 w 12191999"/>
              <a:gd name="connsiteY133" fmla="*/ 3202624 h 4918294"/>
              <a:gd name="connsiteX134" fmla="*/ 8486561 w 12191999"/>
              <a:gd name="connsiteY134" fmla="*/ 3213316 h 4918294"/>
              <a:gd name="connsiteX135" fmla="*/ 8384804 w 12191999"/>
              <a:gd name="connsiteY135" fmla="*/ 3260926 h 4918294"/>
              <a:gd name="connsiteX136" fmla="*/ 8377834 w 12191999"/>
              <a:gd name="connsiteY136" fmla="*/ 3263595 h 4918294"/>
              <a:gd name="connsiteX137" fmla="*/ 8376367 w 12191999"/>
              <a:gd name="connsiteY137" fmla="*/ 3262782 h 4918294"/>
              <a:gd name="connsiteX138" fmla="*/ 8376460 w 12191999"/>
              <a:gd name="connsiteY138" fmla="*/ 3264123 h 4918294"/>
              <a:gd name="connsiteX139" fmla="*/ 8377834 w 12191999"/>
              <a:gd name="connsiteY139" fmla="*/ 3263595 h 4918294"/>
              <a:gd name="connsiteX140" fmla="*/ 8386554 w 12191999"/>
              <a:gd name="connsiteY140" fmla="*/ 3268435 h 4918294"/>
              <a:gd name="connsiteX141" fmla="*/ 8424121 w 12191999"/>
              <a:gd name="connsiteY141" fmla="*/ 3255083 h 4918294"/>
              <a:gd name="connsiteX142" fmla="*/ 8473872 w 12191999"/>
              <a:gd name="connsiteY142" fmla="*/ 3224008 h 4918294"/>
              <a:gd name="connsiteX143" fmla="*/ 8485565 w 12191999"/>
              <a:gd name="connsiteY143" fmla="*/ 3225007 h 4918294"/>
              <a:gd name="connsiteX144" fmla="*/ 8497252 w 12191999"/>
              <a:gd name="connsiteY144" fmla="*/ 3226005 h 4918294"/>
              <a:gd name="connsiteX145" fmla="*/ 8521629 w 12191999"/>
              <a:gd name="connsiteY145" fmla="*/ 3216310 h 4918294"/>
              <a:gd name="connsiteX146" fmla="*/ 8620136 w 12191999"/>
              <a:gd name="connsiteY146" fmla="*/ 3165846 h 4918294"/>
              <a:gd name="connsiteX147" fmla="*/ 8643514 w 12191999"/>
              <a:gd name="connsiteY147" fmla="*/ 3167842 h 4918294"/>
              <a:gd name="connsiteX148" fmla="*/ 8655207 w 12191999"/>
              <a:gd name="connsiteY148" fmla="*/ 3168841 h 4918294"/>
              <a:gd name="connsiteX149" fmla="*/ 8678585 w 12191999"/>
              <a:gd name="connsiteY149" fmla="*/ 3170837 h 4918294"/>
              <a:gd name="connsiteX150" fmla="*/ 8679580 w 12191999"/>
              <a:gd name="connsiteY150" fmla="*/ 3159152 h 4918294"/>
              <a:gd name="connsiteX151" fmla="*/ 8680578 w 12191999"/>
              <a:gd name="connsiteY151" fmla="*/ 3147458 h 4918294"/>
              <a:gd name="connsiteX152" fmla="*/ 8730333 w 12191999"/>
              <a:gd name="connsiteY152" fmla="*/ 3116384 h 4918294"/>
              <a:gd name="connsiteX153" fmla="*/ 8803462 w 12191999"/>
              <a:gd name="connsiteY153" fmla="*/ 3087304 h 4918294"/>
              <a:gd name="connsiteX154" fmla="*/ 8815152 w 12191999"/>
              <a:gd name="connsiteY154" fmla="*/ 3088302 h 4918294"/>
              <a:gd name="connsiteX155" fmla="*/ 8826839 w 12191999"/>
              <a:gd name="connsiteY155" fmla="*/ 3089300 h 4918294"/>
              <a:gd name="connsiteX156" fmla="*/ 8862105 w 12191999"/>
              <a:gd name="connsiteY156" fmla="*/ 3064162 h 4918294"/>
              <a:gd name="connsiteX157" fmla="*/ 8865306 w 12191999"/>
              <a:gd name="connsiteY157" fmla="*/ 3062850 h 4918294"/>
              <a:gd name="connsiteX158" fmla="*/ 8863904 w 12191999"/>
              <a:gd name="connsiteY158" fmla="*/ 3068913 h 4918294"/>
              <a:gd name="connsiteX159" fmla="*/ 8875595 w 12191999"/>
              <a:gd name="connsiteY159" fmla="*/ 3069911 h 4918294"/>
              <a:gd name="connsiteX160" fmla="*/ 8888282 w 12191999"/>
              <a:gd name="connsiteY160" fmla="*/ 3059220 h 4918294"/>
              <a:gd name="connsiteX161" fmla="*/ 8900972 w 12191999"/>
              <a:gd name="connsiteY161" fmla="*/ 3048530 h 4918294"/>
              <a:gd name="connsiteX162" fmla="*/ 8937034 w 12191999"/>
              <a:gd name="connsiteY162" fmla="*/ 3039834 h 4918294"/>
              <a:gd name="connsiteX163" fmla="*/ 8962414 w 12191999"/>
              <a:gd name="connsiteY163" fmla="*/ 3018453 h 4918294"/>
              <a:gd name="connsiteX164" fmla="*/ 8948728 w 12191999"/>
              <a:gd name="connsiteY164" fmla="*/ 3040833 h 4918294"/>
              <a:gd name="connsiteX165" fmla="*/ 8986787 w 12191999"/>
              <a:gd name="connsiteY165" fmla="*/ 3008761 h 4918294"/>
              <a:gd name="connsiteX166" fmla="*/ 9048231 w 12191999"/>
              <a:gd name="connsiteY166" fmla="*/ 2978681 h 4918294"/>
              <a:gd name="connsiteX167" fmla="*/ 9045236 w 12191999"/>
              <a:gd name="connsiteY167" fmla="*/ 3013749 h 4918294"/>
              <a:gd name="connsiteX168" fmla="*/ 9095985 w 12191999"/>
              <a:gd name="connsiteY168" fmla="*/ 2970983 h 4918294"/>
              <a:gd name="connsiteX169" fmla="*/ 9094987 w 12191999"/>
              <a:gd name="connsiteY169" fmla="*/ 2982673 h 4918294"/>
              <a:gd name="connsiteX170" fmla="*/ 9106677 w 12191999"/>
              <a:gd name="connsiteY170" fmla="*/ 2983671 h 4918294"/>
              <a:gd name="connsiteX171" fmla="*/ 9119365 w 12191999"/>
              <a:gd name="connsiteY171" fmla="*/ 2972979 h 4918294"/>
              <a:gd name="connsiteX172" fmla="*/ 9157428 w 12191999"/>
              <a:gd name="connsiteY172" fmla="*/ 2940905 h 4918294"/>
              <a:gd name="connsiteX173" fmla="*/ 9181804 w 12191999"/>
              <a:gd name="connsiteY173" fmla="*/ 2931212 h 4918294"/>
              <a:gd name="connsiteX174" fmla="*/ 9194489 w 12191999"/>
              <a:gd name="connsiteY174" fmla="*/ 2920519 h 4918294"/>
              <a:gd name="connsiteX175" fmla="*/ 9182802 w 12191999"/>
              <a:gd name="connsiteY175" fmla="*/ 2919521 h 4918294"/>
              <a:gd name="connsiteX176" fmla="*/ 9171115 w 12191999"/>
              <a:gd name="connsiteY176" fmla="*/ 2918523 h 4918294"/>
              <a:gd name="connsiteX177" fmla="*/ 9269618 w 12191999"/>
              <a:gd name="connsiteY177" fmla="*/ 2868065 h 4918294"/>
              <a:gd name="connsiteX178" fmla="*/ 9254935 w 12191999"/>
              <a:gd name="connsiteY178" fmla="*/ 2902132 h 4918294"/>
              <a:gd name="connsiteX179" fmla="*/ 9331063 w 12191999"/>
              <a:gd name="connsiteY179" fmla="*/ 2837982 h 4918294"/>
              <a:gd name="connsiteX180" fmla="*/ 9429567 w 12191999"/>
              <a:gd name="connsiteY180" fmla="*/ 2787520 h 4918294"/>
              <a:gd name="connsiteX181" fmla="*/ 9416878 w 12191999"/>
              <a:gd name="connsiteY181" fmla="*/ 2798213 h 4918294"/>
              <a:gd name="connsiteX182" fmla="*/ 9415880 w 12191999"/>
              <a:gd name="connsiteY182" fmla="*/ 2809900 h 4918294"/>
              <a:gd name="connsiteX183" fmla="*/ 9414882 w 12191999"/>
              <a:gd name="connsiteY183" fmla="*/ 2821592 h 4918294"/>
              <a:gd name="connsiteX184" fmla="*/ 9439262 w 12191999"/>
              <a:gd name="connsiteY184" fmla="*/ 2811898 h 4918294"/>
              <a:gd name="connsiteX185" fmla="*/ 9438263 w 12191999"/>
              <a:gd name="connsiteY185" fmla="*/ 2823587 h 4918294"/>
              <a:gd name="connsiteX186" fmla="*/ 9425574 w 12191999"/>
              <a:gd name="connsiteY186" fmla="*/ 2834281 h 4918294"/>
              <a:gd name="connsiteX187" fmla="*/ 9413885 w 12191999"/>
              <a:gd name="connsiteY187" fmla="*/ 2833280 h 4918294"/>
              <a:gd name="connsiteX188" fmla="*/ 9401198 w 12191999"/>
              <a:gd name="connsiteY188" fmla="*/ 2843970 h 4918294"/>
              <a:gd name="connsiteX189" fmla="*/ 9388511 w 12191999"/>
              <a:gd name="connsiteY189" fmla="*/ 2854662 h 4918294"/>
              <a:gd name="connsiteX190" fmla="*/ 8994485 w 12191999"/>
              <a:gd name="connsiteY190" fmla="*/ 3056515 h 4918294"/>
              <a:gd name="connsiteX191" fmla="*/ 8982796 w 12191999"/>
              <a:gd name="connsiteY191" fmla="*/ 3055517 h 4918294"/>
              <a:gd name="connsiteX192" fmla="*/ 8970112 w 12191999"/>
              <a:gd name="connsiteY192" fmla="*/ 3066207 h 4918294"/>
              <a:gd name="connsiteX193" fmla="*/ 8895978 w 12191999"/>
              <a:gd name="connsiteY193" fmla="*/ 3106976 h 4918294"/>
              <a:gd name="connsiteX194" fmla="*/ 8859912 w 12191999"/>
              <a:gd name="connsiteY194" fmla="*/ 3115672 h 4918294"/>
              <a:gd name="connsiteX195" fmla="*/ 8847226 w 12191999"/>
              <a:gd name="connsiteY195" fmla="*/ 3126365 h 4918294"/>
              <a:gd name="connsiteX196" fmla="*/ 8760408 w 12191999"/>
              <a:gd name="connsiteY196" fmla="*/ 3177823 h 4918294"/>
              <a:gd name="connsiteX197" fmla="*/ 8747721 w 12191999"/>
              <a:gd name="connsiteY197" fmla="*/ 3188516 h 4918294"/>
              <a:gd name="connsiteX198" fmla="*/ 8712652 w 12191999"/>
              <a:gd name="connsiteY198" fmla="*/ 3185521 h 4918294"/>
              <a:gd name="connsiteX199" fmla="*/ 8625837 w 12191999"/>
              <a:gd name="connsiteY199" fmla="*/ 3236984 h 4918294"/>
              <a:gd name="connsiteX200" fmla="*/ 8613150 w 12191999"/>
              <a:gd name="connsiteY200" fmla="*/ 3247673 h 4918294"/>
              <a:gd name="connsiteX201" fmla="*/ 8601458 w 12191999"/>
              <a:gd name="connsiteY201" fmla="*/ 3246675 h 4918294"/>
              <a:gd name="connsiteX202" fmla="*/ 8261177 w 12191999"/>
              <a:gd name="connsiteY202" fmla="*/ 3370693 h 4918294"/>
              <a:gd name="connsiteX203" fmla="*/ 8224114 w 12191999"/>
              <a:gd name="connsiteY203" fmla="*/ 3391077 h 4918294"/>
              <a:gd name="connsiteX204" fmla="*/ 8189044 w 12191999"/>
              <a:gd name="connsiteY204" fmla="*/ 3388085 h 4918294"/>
              <a:gd name="connsiteX205" fmla="*/ 8187048 w 12191999"/>
              <a:gd name="connsiteY205" fmla="*/ 3411463 h 4918294"/>
              <a:gd name="connsiteX206" fmla="*/ 8162673 w 12191999"/>
              <a:gd name="connsiteY206" fmla="*/ 3421155 h 4918294"/>
              <a:gd name="connsiteX207" fmla="*/ 7994029 w 12191999"/>
              <a:gd name="connsiteY207" fmla="*/ 3465632 h 4918294"/>
              <a:gd name="connsiteX208" fmla="*/ 7982340 w 12191999"/>
              <a:gd name="connsiteY208" fmla="*/ 3464631 h 4918294"/>
              <a:gd name="connsiteX209" fmla="*/ 7958963 w 12191999"/>
              <a:gd name="connsiteY209" fmla="*/ 3462635 h 4918294"/>
              <a:gd name="connsiteX210" fmla="*/ 7957962 w 12191999"/>
              <a:gd name="connsiteY210" fmla="*/ 3474325 h 4918294"/>
              <a:gd name="connsiteX211" fmla="*/ 7775634 w 12191999"/>
              <a:gd name="connsiteY211" fmla="*/ 3541181 h 4918294"/>
              <a:gd name="connsiteX212" fmla="*/ 7533860 w 12191999"/>
              <a:gd name="connsiteY212" fmla="*/ 3614736 h 4918294"/>
              <a:gd name="connsiteX213" fmla="*/ 7401283 w 12191999"/>
              <a:gd name="connsiteY213" fmla="*/ 3650514 h 4918294"/>
              <a:gd name="connsiteX214" fmla="*/ 7389592 w 12191999"/>
              <a:gd name="connsiteY214" fmla="*/ 3649516 h 4918294"/>
              <a:gd name="connsiteX215" fmla="*/ 7377905 w 12191999"/>
              <a:gd name="connsiteY215" fmla="*/ 3648518 h 4918294"/>
              <a:gd name="connsiteX216" fmla="*/ 7366214 w 12191999"/>
              <a:gd name="connsiteY216" fmla="*/ 3647520 h 4918294"/>
              <a:gd name="connsiteX217" fmla="*/ 7365216 w 12191999"/>
              <a:gd name="connsiteY217" fmla="*/ 3659208 h 4918294"/>
              <a:gd name="connsiteX218" fmla="*/ 7351530 w 12191999"/>
              <a:gd name="connsiteY218" fmla="*/ 3681590 h 4918294"/>
              <a:gd name="connsiteX219" fmla="*/ 7267709 w 12191999"/>
              <a:gd name="connsiteY219" fmla="*/ 3697979 h 4918294"/>
              <a:gd name="connsiteX220" fmla="*/ 7242333 w 12191999"/>
              <a:gd name="connsiteY220" fmla="*/ 3719366 h 4918294"/>
              <a:gd name="connsiteX221" fmla="*/ 7387596 w 12191999"/>
              <a:gd name="connsiteY221" fmla="*/ 3672894 h 4918294"/>
              <a:gd name="connsiteX222" fmla="*/ 7410977 w 12191999"/>
              <a:gd name="connsiteY222" fmla="*/ 3674890 h 4918294"/>
              <a:gd name="connsiteX223" fmla="*/ 7423664 w 12191999"/>
              <a:gd name="connsiteY223" fmla="*/ 3664199 h 4918294"/>
              <a:gd name="connsiteX224" fmla="*/ 7615687 w 12191999"/>
              <a:gd name="connsiteY224" fmla="*/ 3621719 h 4918294"/>
              <a:gd name="connsiteX225" fmla="*/ 8062171 w 12191999"/>
              <a:gd name="connsiteY225" fmla="*/ 3494999 h 4918294"/>
              <a:gd name="connsiteX226" fmla="*/ 8486274 w 12191999"/>
              <a:gd name="connsiteY226" fmla="*/ 3354590 h 4918294"/>
              <a:gd name="connsiteX227" fmla="*/ 8547713 w 12191999"/>
              <a:gd name="connsiteY227" fmla="*/ 3324514 h 4918294"/>
              <a:gd name="connsiteX228" fmla="*/ 8851927 w 12191999"/>
              <a:gd name="connsiteY228" fmla="*/ 3209189 h 4918294"/>
              <a:gd name="connsiteX229" fmla="*/ 8950434 w 12191999"/>
              <a:gd name="connsiteY229" fmla="*/ 3158728 h 4918294"/>
              <a:gd name="connsiteX230" fmla="*/ 9160135 w 12191999"/>
              <a:gd name="connsiteY230" fmla="*/ 3047108 h 4918294"/>
              <a:gd name="connsiteX231" fmla="*/ 9518094 w 12191999"/>
              <a:gd name="connsiteY231" fmla="*/ 2853954 h 4918294"/>
              <a:gd name="connsiteX232" fmla="*/ 9581530 w 12191999"/>
              <a:gd name="connsiteY232" fmla="*/ 2800496 h 4918294"/>
              <a:gd name="connsiteX233" fmla="*/ 9691724 w 12191999"/>
              <a:gd name="connsiteY233" fmla="*/ 2751032 h 4918294"/>
              <a:gd name="connsiteX234" fmla="*/ 9705412 w 12191999"/>
              <a:gd name="connsiteY234" fmla="*/ 2728651 h 4918294"/>
              <a:gd name="connsiteX235" fmla="*/ 9879046 w 12191999"/>
              <a:gd name="connsiteY235" fmla="*/ 2625729 h 4918294"/>
              <a:gd name="connsiteX236" fmla="*/ 9906416 w 12191999"/>
              <a:gd name="connsiteY236" fmla="*/ 2580967 h 4918294"/>
              <a:gd name="connsiteX237" fmla="*/ 9955174 w 12191999"/>
              <a:gd name="connsiteY237" fmla="*/ 2561579 h 4918294"/>
              <a:gd name="connsiteX238" fmla="*/ 10359177 w 12191999"/>
              <a:gd name="connsiteY238" fmla="*/ 2242834 h 4918294"/>
              <a:gd name="connsiteX239" fmla="*/ 10535806 w 12191999"/>
              <a:gd name="connsiteY239" fmla="*/ 2104841 h 4918294"/>
              <a:gd name="connsiteX240" fmla="*/ 10613927 w 12191999"/>
              <a:gd name="connsiteY240" fmla="*/ 2017313 h 4918294"/>
              <a:gd name="connsiteX241" fmla="*/ 10650991 w 12191999"/>
              <a:gd name="connsiteY241" fmla="*/ 1996930 h 4918294"/>
              <a:gd name="connsiteX242" fmla="*/ 10690049 w 12191999"/>
              <a:gd name="connsiteY242" fmla="*/ 1953166 h 4918294"/>
              <a:gd name="connsiteX243" fmla="*/ 10701742 w 12191999"/>
              <a:gd name="connsiteY243" fmla="*/ 1954164 h 4918294"/>
              <a:gd name="connsiteX244" fmla="*/ 10661683 w 12191999"/>
              <a:gd name="connsiteY244" fmla="*/ 2009618 h 4918294"/>
              <a:gd name="connsiteX245" fmla="*/ 10649993 w 12191999"/>
              <a:gd name="connsiteY245" fmla="*/ 2008620 h 4918294"/>
              <a:gd name="connsiteX246" fmla="*/ 10636306 w 12191999"/>
              <a:gd name="connsiteY246" fmla="*/ 2031000 h 4918294"/>
              <a:gd name="connsiteX247" fmla="*/ 10635308 w 12191999"/>
              <a:gd name="connsiteY247" fmla="*/ 2042690 h 4918294"/>
              <a:gd name="connsiteX248" fmla="*/ 10622623 w 12191999"/>
              <a:gd name="connsiteY248" fmla="*/ 2053380 h 4918294"/>
              <a:gd name="connsiteX249" fmla="*/ 10621624 w 12191999"/>
              <a:gd name="connsiteY249" fmla="*/ 2065071 h 4918294"/>
              <a:gd name="connsiteX250" fmla="*/ 10557187 w 12191999"/>
              <a:gd name="connsiteY250" fmla="*/ 2130218 h 4918294"/>
              <a:gd name="connsiteX251" fmla="*/ 10544502 w 12191999"/>
              <a:gd name="connsiteY251" fmla="*/ 2140911 h 4918294"/>
              <a:gd name="connsiteX252" fmla="*/ 10543501 w 12191999"/>
              <a:gd name="connsiteY252" fmla="*/ 2152598 h 4918294"/>
              <a:gd name="connsiteX253" fmla="*/ 10531813 w 12191999"/>
              <a:gd name="connsiteY253" fmla="*/ 2151600 h 4918294"/>
              <a:gd name="connsiteX254" fmla="*/ 10521121 w 12191999"/>
              <a:gd name="connsiteY254" fmla="*/ 2138912 h 4918294"/>
              <a:gd name="connsiteX255" fmla="*/ 10504443 w 12191999"/>
              <a:gd name="connsiteY255" fmla="*/ 2196362 h 4918294"/>
              <a:gd name="connsiteX256" fmla="*/ 10403938 w 12191999"/>
              <a:gd name="connsiteY256" fmla="*/ 2270204 h 4918294"/>
              <a:gd name="connsiteX257" fmla="*/ 10404938 w 12191999"/>
              <a:gd name="connsiteY257" fmla="*/ 2258514 h 4918294"/>
              <a:gd name="connsiteX258" fmla="*/ 10392249 w 12191999"/>
              <a:gd name="connsiteY258" fmla="*/ 2269206 h 4918294"/>
              <a:gd name="connsiteX259" fmla="*/ 10406934 w 12191999"/>
              <a:gd name="connsiteY259" fmla="*/ 2235136 h 4918294"/>
              <a:gd name="connsiteX260" fmla="*/ 10366875 w 12191999"/>
              <a:gd name="connsiteY260" fmla="*/ 2290588 h 4918294"/>
              <a:gd name="connsiteX261" fmla="*/ 10342497 w 12191999"/>
              <a:gd name="connsiteY261" fmla="*/ 2300282 h 4918294"/>
              <a:gd name="connsiteX262" fmla="*/ 10329808 w 12191999"/>
              <a:gd name="connsiteY262" fmla="*/ 2310973 h 4918294"/>
              <a:gd name="connsiteX263" fmla="*/ 10340499 w 12191999"/>
              <a:gd name="connsiteY263" fmla="*/ 2323662 h 4918294"/>
              <a:gd name="connsiteX264" fmla="*/ 10264374 w 12191999"/>
              <a:gd name="connsiteY264" fmla="*/ 2387810 h 4918294"/>
              <a:gd name="connsiteX265" fmla="*/ 10251688 w 12191999"/>
              <a:gd name="connsiteY265" fmla="*/ 2398503 h 4918294"/>
              <a:gd name="connsiteX266" fmla="*/ 10250691 w 12191999"/>
              <a:gd name="connsiteY266" fmla="*/ 2410192 h 4918294"/>
              <a:gd name="connsiteX267" fmla="*/ 10009624 w 12191999"/>
              <a:gd name="connsiteY267" fmla="*/ 2613328 h 4918294"/>
              <a:gd name="connsiteX268" fmla="*/ 9973559 w 12191999"/>
              <a:gd name="connsiteY268" fmla="*/ 2622024 h 4918294"/>
              <a:gd name="connsiteX269" fmla="*/ 9959875 w 12191999"/>
              <a:gd name="connsiteY269" fmla="*/ 2644406 h 4918294"/>
              <a:gd name="connsiteX270" fmla="*/ 9747180 w 12191999"/>
              <a:gd name="connsiteY270" fmla="*/ 2791088 h 4918294"/>
              <a:gd name="connsiteX271" fmla="*/ 9522794 w 12191999"/>
              <a:gd name="connsiteY271" fmla="*/ 2936779 h 4918294"/>
              <a:gd name="connsiteX272" fmla="*/ 9486728 w 12191999"/>
              <a:gd name="connsiteY272" fmla="*/ 2945472 h 4918294"/>
              <a:gd name="connsiteX273" fmla="*/ 9497420 w 12191999"/>
              <a:gd name="connsiteY273" fmla="*/ 2958161 h 4918294"/>
              <a:gd name="connsiteX274" fmla="*/ 9361848 w 12191999"/>
              <a:gd name="connsiteY274" fmla="*/ 3029008 h 4918294"/>
              <a:gd name="connsiteX275" fmla="*/ 9275034 w 12191999"/>
              <a:gd name="connsiteY275" fmla="*/ 3080469 h 4918294"/>
              <a:gd name="connsiteX276" fmla="*/ 9126773 w 12191999"/>
              <a:gd name="connsiteY276" fmla="*/ 3162007 h 4918294"/>
              <a:gd name="connsiteX277" fmla="*/ 8929761 w 12191999"/>
              <a:gd name="connsiteY277" fmla="*/ 3262935 h 4918294"/>
              <a:gd name="connsiteX278" fmla="*/ 8906383 w 12191999"/>
              <a:gd name="connsiteY278" fmla="*/ 3260938 h 4918294"/>
              <a:gd name="connsiteX279" fmla="*/ 8685990 w 12191999"/>
              <a:gd name="connsiteY279" fmla="*/ 3359867 h 4918294"/>
              <a:gd name="connsiteX280" fmla="*/ 8660616 w 12191999"/>
              <a:gd name="connsiteY280" fmla="*/ 3381249 h 4918294"/>
              <a:gd name="connsiteX281" fmla="*/ 8551419 w 12191999"/>
              <a:gd name="connsiteY281" fmla="*/ 3419024 h 4918294"/>
              <a:gd name="connsiteX282" fmla="*/ 8488980 w 12191999"/>
              <a:gd name="connsiteY282" fmla="*/ 3460792 h 4918294"/>
              <a:gd name="connsiteX283" fmla="*/ 8223826 w 12191999"/>
              <a:gd name="connsiteY283" fmla="*/ 3532350 h 4918294"/>
              <a:gd name="connsiteX284" fmla="*/ 7872855 w 12191999"/>
              <a:gd name="connsiteY284" fmla="*/ 3643681 h 4918294"/>
              <a:gd name="connsiteX285" fmla="*/ 7775347 w 12191999"/>
              <a:gd name="connsiteY285" fmla="*/ 3682454 h 4918294"/>
              <a:gd name="connsiteX286" fmla="*/ 7788035 w 12191999"/>
              <a:gd name="connsiteY286" fmla="*/ 3671762 h 4918294"/>
              <a:gd name="connsiteX287" fmla="*/ 7655458 w 12191999"/>
              <a:gd name="connsiteY287" fmla="*/ 3707541 h 4918294"/>
              <a:gd name="connsiteX288" fmla="*/ 7620390 w 12191999"/>
              <a:gd name="connsiteY288" fmla="*/ 3704547 h 4918294"/>
              <a:gd name="connsiteX289" fmla="*/ 7236346 w 12191999"/>
              <a:gd name="connsiteY289" fmla="*/ 3789500 h 4918294"/>
              <a:gd name="connsiteX290" fmla="*/ 7237344 w 12191999"/>
              <a:gd name="connsiteY290" fmla="*/ 3777812 h 4918294"/>
              <a:gd name="connsiteX291" fmla="*/ 7225655 w 12191999"/>
              <a:gd name="connsiteY291" fmla="*/ 3776813 h 4918294"/>
              <a:gd name="connsiteX292" fmla="*/ 7212967 w 12191999"/>
              <a:gd name="connsiteY292" fmla="*/ 3787501 h 4918294"/>
              <a:gd name="connsiteX293" fmla="*/ 7081387 w 12191999"/>
              <a:gd name="connsiteY293" fmla="*/ 3811595 h 4918294"/>
              <a:gd name="connsiteX294" fmla="*/ 7069699 w 12191999"/>
              <a:gd name="connsiteY294" fmla="*/ 3810597 h 4918294"/>
              <a:gd name="connsiteX295" fmla="*/ 7058009 w 12191999"/>
              <a:gd name="connsiteY295" fmla="*/ 3809599 h 4918294"/>
              <a:gd name="connsiteX296" fmla="*/ 7057011 w 12191999"/>
              <a:gd name="connsiteY296" fmla="*/ 3821289 h 4918294"/>
              <a:gd name="connsiteX297" fmla="*/ 7068701 w 12191999"/>
              <a:gd name="connsiteY297" fmla="*/ 3822287 h 4918294"/>
              <a:gd name="connsiteX298" fmla="*/ 7020944 w 12191999"/>
              <a:gd name="connsiteY298" fmla="*/ 3829982 h 4918294"/>
              <a:gd name="connsiteX299" fmla="*/ 7018951 w 12191999"/>
              <a:gd name="connsiteY299" fmla="*/ 3853363 h 4918294"/>
              <a:gd name="connsiteX300" fmla="*/ 7055014 w 12191999"/>
              <a:gd name="connsiteY300" fmla="*/ 3844667 h 4918294"/>
              <a:gd name="connsiteX301" fmla="*/ 7054016 w 12191999"/>
              <a:gd name="connsiteY301" fmla="*/ 3856358 h 4918294"/>
              <a:gd name="connsiteX302" fmla="*/ 7151522 w 12191999"/>
              <a:gd name="connsiteY302" fmla="*/ 3817583 h 4918294"/>
              <a:gd name="connsiteX303" fmla="*/ 7174903 w 12191999"/>
              <a:gd name="connsiteY303" fmla="*/ 3819580 h 4918294"/>
              <a:gd name="connsiteX304" fmla="*/ 7186592 w 12191999"/>
              <a:gd name="connsiteY304" fmla="*/ 3820578 h 4918294"/>
              <a:gd name="connsiteX305" fmla="*/ 7198284 w 12191999"/>
              <a:gd name="connsiteY305" fmla="*/ 3821576 h 4918294"/>
              <a:gd name="connsiteX306" fmla="*/ 7199280 w 12191999"/>
              <a:gd name="connsiteY306" fmla="*/ 3809883 h 4918294"/>
              <a:gd name="connsiteX307" fmla="*/ 7222660 w 12191999"/>
              <a:gd name="connsiteY307" fmla="*/ 3811882 h 4918294"/>
              <a:gd name="connsiteX308" fmla="*/ 7208971 w 12191999"/>
              <a:gd name="connsiteY308" fmla="*/ 3834264 h 4918294"/>
              <a:gd name="connsiteX309" fmla="*/ 7245040 w 12191999"/>
              <a:gd name="connsiteY309" fmla="*/ 3825568 h 4918294"/>
              <a:gd name="connsiteX310" fmla="*/ 7256733 w 12191999"/>
              <a:gd name="connsiteY310" fmla="*/ 3826567 h 4918294"/>
              <a:gd name="connsiteX311" fmla="*/ 7268420 w 12191999"/>
              <a:gd name="connsiteY311" fmla="*/ 3827565 h 4918294"/>
              <a:gd name="connsiteX312" fmla="*/ 7280109 w 12191999"/>
              <a:gd name="connsiteY312" fmla="*/ 3828563 h 4918294"/>
              <a:gd name="connsiteX313" fmla="*/ 7327865 w 12191999"/>
              <a:gd name="connsiteY313" fmla="*/ 3820863 h 4918294"/>
              <a:gd name="connsiteX314" fmla="*/ 7340551 w 12191999"/>
              <a:gd name="connsiteY314" fmla="*/ 3810172 h 4918294"/>
              <a:gd name="connsiteX315" fmla="*/ 7352244 w 12191999"/>
              <a:gd name="connsiteY315" fmla="*/ 3811171 h 4918294"/>
              <a:gd name="connsiteX316" fmla="*/ 7340551 w 12191999"/>
              <a:gd name="connsiteY316" fmla="*/ 3810172 h 4918294"/>
              <a:gd name="connsiteX317" fmla="*/ 7460439 w 12191999"/>
              <a:gd name="connsiteY317" fmla="*/ 3785088 h 4918294"/>
              <a:gd name="connsiteX318" fmla="*/ 7483820 w 12191999"/>
              <a:gd name="connsiteY318" fmla="*/ 3787082 h 4918294"/>
              <a:gd name="connsiteX319" fmla="*/ 7484820 w 12191999"/>
              <a:gd name="connsiteY319" fmla="*/ 3775394 h 4918294"/>
              <a:gd name="connsiteX320" fmla="*/ 7593018 w 12191999"/>
              <a:gd name="connsiteY320" fmla="*/ 3749309 h 4918294"/>
              <a:gd name="connsiteX321" fmla="*/ 7594015 w 12191999"/>
              <a:gd name="connsiteY321" fmla="*/ 3737619 h 4918294"/>
              <a:gd name="connsiteX322" fmla="*/ 7605705 w 12191999"/>
              <a:gd name="connsiteY322" fmla="*/ 3738617 h 4918294"/>
              <a:gd name="connsiteX323" fmla="*/ 7604707 w 12191999"/>
              <a:gd name="connsiteY323" fmla="*/ 3750304 h 4918294"/>
              <a:gd name="connsiteX324" fmla="*/ 7616398 w 12191999"/>
              <a:gd name="connsiteY324" fmla="*/ 3751306 h 4918294"/>
              <a:gd name="connsiteX325" fmla="*/ 7629083 w 12191999"/>
              <a:gd name="connsiteY325" fmla="*/ 3740613 h 4918294"/>
              <a:gd name="connsiteX326" fmla="*/ 7965370 w 12191999"/>
              <a:gd name="connsiteY326" fmla="*/ 3663353 h 4918294"/>
              <a:gd name="connsiteX327" fmla="*/ 8060883 w 12191999"/>
              <a:gd name="connsiteY327" fmla="*/ 3647960 h 4918294"/>
              <a:gd name="connsiteX328" fmla="*/ 8122326 w 12191999"/>
              <a:gd name="connsiteY328" fmla="*/ 3617882 h 4918294"/>
              <a:gd name="connsiteX329" fmla="*/ 8219833 w 12191999"/>
              <a:gd name="connsiteY329" fmla="*/ 3579109 h 4918294"/>
              <a:gd name="connsiteX330" fmla="*/ 8925768 w 12191999"/>
              <a:gd name="connsiteY330" fmla="*/ 3309695 h 4918294"/>
              <a:gd name="connsiteX331" fmla="*/ 8948151 w 12191999"/>
              <a:gd name="connsiteY331" fmla="*/ 3323376 h 4918294"/>
              <a:gd name="connsiteX332" fmla="*/ 8936463 w 12191999"/>
              <a:gd name="connsiteY332" fmla="*/ 3322381 h 4918294"/>
              <a:gd name="connsiteX333" fmla="*/ 8935462 w 12191999"/>
              <a:gd name="connsiteY333" fmla="*/ 3334068 h 4918294"/>
              <a:gd name="connsiteX334" fmla="*/ 8959839 w 12191999"/>
              <a:gd name="connsiteY334" fmla="*/ 3324374 h 4918294"/>
              <a:gd name="connsiteX335" fmla="*/ 8994907 w 12191999"/>
              <a:gd name="connsiteY335" fmla="*/ 3327368 h 4918294"/>
              <a:gd name="connsiteX336" fmla="*/ 9033971 w 12191999"/>
              <a:gd name="connsiteY336" fmla="*/ 3283605 h 4918294"/>
              <a:gd name="connsiteX337" fmla="*/ 9045655 w 12191999"/>
              <a:gd name="connsiteY337" fmla="*/ 3284603 h 4918294"/>
              <a:gd name="connsiteX338" fmla="*/ 9058346 w 12191999"/>
              <a:gd name="connsiteY338" fmla="*/ 3273914 h 4918294"/>
              <a:gd name="connsiteX339" fmla="*/ 9070033 w 12191999"/>
              <a:gd name="connsiteY339" fmla="*/ 3274912 h 4918294"/>
              <a:gd name="connsiteX340" fmla="*/ 9071032 w 12191999"/>
              <a:gd name="connsiteY340" fmla="*/ 3263221 h 4918294"/>
              <a:gd name="connsiteX341" fmla="*/ 9095410 w 12191999"/>
              <a:gd name="connsiteY341" fmla="*/ 3253527 h 4918294"/>
              <a:gd name="connsiteX342" fmla="*/ 9155853 w 12191999"/>
              <a:gd name="connsiteY342" fmla="*/ 3235143 h 4918294"/>
              <a:gd name="connsiteX343" fmla="*/ 9154855 w 12191999"/>
              <a:gd name="connsiteY343" fmla="*/ 3246830 h 4918294"/>
              <a:gd name="connsiteX344" fmla="*/ 9142169 w 12191999"/>
              <a:gd name="connsiteY344" fmla="*/ 3257523 h 4918294"/>
              <a:gd name="connsiteX345" fmla="*/ 9166545 w 12191999"/>
              <a:gd name="connsiteY345" fmla="*/ 3247828 h 4918294"/>
              <a:gd name="connsiteX346" fmla="*/ 9179234 w 12191999"/>
              <a:gd name="connsiteY346" fmla="*/ 3237136 h 4918294"/>
              <a:gd name="connsiteX347" fmla="*/ 9228983 w 12191999"/>
              <a:gd name="connsiteY347" fmla="*/ 3206060 h 4918294"/>
              <a:gd name="connsiteX348" fmla="*/ 9240674 w 12191999"/>
              <a:gd name="connsiteY348" fmla="*/ 3207058 h 4918294"/>
              <a:gd name="connsiteX349" fmla="*/ 9265052 w 12191999"/>
              <a:gd name="connsiteY349" fmla="*/ 3197367 h 4918294"/>
              <a:gd name="connsiteX350" fmla="*/ 9266051 w 12191999"/>
              <a:gd name="connsiteY350" fmla="*/ 3185675 h 4918294"/>
              <a:gd name="connsiteX351" fmla="*/ 9254360 w 12191999"/>
              <a:gd name="connsiteY351" fmla="*/ 3184676 h 4918294"/>
              <a:gd name="connsiteX352" fmla="*/ 9290427 w 12191999"/>
              <a:gd name="connsiteY352" fmla="*/ 3175982 h 4918294"/>
              <a:gd name="connsiteX353" fmla="*/ 9292423 w 12191999"/>
              <a:gd name="connsiteY353" fmla="*/ 3152602 h 4918294"/>
              <a:gd name="connsiteX354" fmla="*/ 9315801 w 12191999"/>
              <a:gd name="connsiteY354" fmla="*/ 3154598 h 4918294"/>
              <a:gd name="connsiteX355" fmla="*/ 9328489 w 12191999"/>
              <a:gd name="connsiteY355" fmla="*/ 3143906 h 4918294"/>
              <a:gd name="connsiteX356" fmla="*/ 9340180 w 12191999"/>
              <a:gd name="connsiteY356" fmla="*/ 3144904 h 4918294"/>
              <a:gd name="connsiteX357" fmla="*/ 9341177 w 12191999"/>
              <a:gd name="connsiteY357" fmla="*/ 3133217 h 4918294"/>
              <a:gd name="connsiteX358" fmla="*/ 9329487 w 12191999"/>
              <a:gd name="connsiteY358" fmla="*/ 3132219 h 4918294"/>
              <a:gd name="connsiteX359" fmla="*/ 9466054 w 12191999"/>
              <a:gd name="connsiteY359" fmla="*/ 3049683 h 4918294"/>
              <a:gd name="connsiteX360" fmla="*/ 9490434 w 12191999"/>
              <a:gd name="connsiteY360" fmla="*/ 3039987 h 4918294"/>
              <a:gd name="connsiteX361" fmla="*/ 9504120 w 12191999"/>
              <a:gd name="connsiteY361" fmla="*/ 3017609 h 4918294"/>
              <a:gd name="connsiteX362" fmla="*/ 9494943 w 12191999"/>
              <a:gd name="connsiteY362" fmla="*/ 3016824 h 4918294"/>
              <a:gd name="connsiteX363" fmla="*/ 9533891 w 12191999"/>
              <a:gd name="connsiteY363" fmla="*/ 2989977 h 4918294"/>
              <a:gd name="connsiteX364" fmla="*/ 9678750 w 12191999"/>
              <a:gd name="connsiteY364" fmla="*/ 2902995 h 4918294"/>
              <a:gd name="connsiteX365" fmla="*/ 9718811 w 12191999"/>
              <a:gd name="connsiteY365" fmla="*/ 2847542 h 4918294"/>
              <a:gd name="connsiteX366" fmla="*/ 9753876 w 12191999"/>
              <a:gd name="connsiteY366" fmla="*/ 2850536 h 4918294"/>
              <a:gd name="connsiteX367" fmla="*/ 9829006 w 12191999"/>
              <a:gd name="connsiteY367" fmla="*/ 2798075 h 4918294"/>
              <a:gd name="connsiteX368" fmla="*/ 9856376 w 12191999"/>
              <a:gd name="connsiteY368" fmla="*/ 2753315 h 4918294"/>
              <a:gd name="connsiteX369" fmla="*/ 9917819 w 12191999"/>
              <a:gd name="connsiteY369" fmla="*/ 2723236 h 4918294"/>
              <a:gd name="connsiteX370" fmla="*/ 9916822 w 12191999"/>
              <a:gd name="connsiteY370" fmla="*/ 2734926 h 4918294"/>
              <a:gd name="connsiteX371" fmla="*/ 9903135 w 12191999"/>
              <a:gd name="connsiteY371" fmla="*/ 2757308 h 4918294"/>
              <a:gd name="connsiteX372" fmla="*/ 9927511 w 12191999"/>
              <a:gd name="connsiteY372" fmla="*/ 2747615 h 4918294"/>
              <a:gd name="connsiteX373" fmla="*/ 9940200 w 12191999"/>
              <a:gd name="connsiteY373" fmla="*/ 2736922 h 4918294"/>
              <a:gd name="connsiteX374" fmla="*/ 9913827 w 12191999"/>
              <a:gd name="connsiteY374" fmla="*/ 2769995 h 4918294"/>
              <a:gd name="connsiteX375" fmla="*/ 9964576 w 12191999"/>
              <a:gd name="connsiteY375" fmla="*/ 2727228 h 4918294"/>
              <a:gd name="connsiteX376" fmla="*/ 9977263 w 12191999"/>
              <a:gd name="connsiteY376" fmla="*/ 2716538 h 4918294"/>
              <a:gd name="connsiteX377" fmla="*/ 10003636 w 12191999"/>
              <a:gd name="connsiteY377" fmla="*/ 2683463 h 4918294"/>
              <a:gd name="connsiteX378" fmla="*/ 9979258 w 12191999"/>
              <a:gd name="connsiteY378" fmla="*/ 2693158 h 4918294"/>
              <a:gd name="connsiteX379" fmla="*/ 9967570 w 12191999"/>
              <a:gd name="connsiteY379" fmla="*/ 2692160 h 4918294"/>
              <a:gd name="connsiteX380" fmla="*/ 10005633 w 12191999"/>
              <a:gd name="connsiteY380" fmla="*/ 2660086 h 4918294"/>
              <a:gd name="connsiteX381" fmla="*/ 9957878 w 12191999"/>
              <a:gd name="connsiteY381" fmla="*/ 2667784 h 4918294"/>
              <a:gd name="connsiteX382" fmla="*/ 10043695 w 12191999"/>
              <a:gd name="connsiteY382" fmla="*/ 2628012 h 4918294"/>
              <a:gd name="connsiteX383" fmla="*/ 10031009 w 12191999"/>
              <a:gd name="connsiteY383" fmla="*/ 2638707 h 4918294"/>
              <a:gd name="connsiteX384" fmla="*/ 10029013 w 12191999"/>
              <a:gd name="connsiteY384" fmla="*/ 2662082 h 4918294"/>
              <a:gd name="connsiteX385" fmla="*/ 10054384 w 12191999"/>
              <a:gd name="connsiteY385" fmla="*/ 2640700 h 4918294"/>
              <a:gd name="connsiteX386" fmla="*/ 10066077 w 12191999"/>
              <a:gd name="connsiteY386" fmla="*/ 2641698 h 4918294"/>
              <a:gd name="connsiteX387" fmla="*/ 10077768 w 12191999"/>
              <a:gd name="connsiteY387" fmla="*/ 2642699 h 4918294"/>
              <a:gd name="connsiteX388" fmla="*/ 10076770 w 12191999"/>
              <a:gd name="connsiteY388" fmla="*/ 2654385 h 4918294"/>
              <a:gd name="connsiteX389" fmla="*/ 10090453 w 12191999"/>
              <a:gd name="connsiteY389" fmla="*/ 2632005 h 4918294"/>
              <a:gd name="connsiteX390" fmla="*/ 10103142 w 12191999"/>
              <a:gd name="connsiteY390" fmla="*/ 2621313 h 4918294"/>
              <a:gd name="connsiteX391" fmla="*/ 10151897 w 12191999"/>
              <a:gd name="connsiteY391" fmla="*/ 2601929 h 4918294"/>
              <a:gd name="connsiteX392" fmla="*/ 10139208 w 12191999"/>
              <a:gd name="connsiteY392" fmla="*/ 2612616 h 4918294"/>
              <a:gd name="connsiteX393" fmla="*/ 10125522 w 12191999"/>
              <a:gd name="connsiteY393" fmla="*/ 2634999 h 4918294"/>
              <a:gd name="connsiteX394" fmla="*/ 10162586 w 12191999"/>
              <a:gd name="connsiteY394" fmla="*/ 2614613 h 4918294"/>
              <a:gd name="connsiteX395" fmla="*/ 10175274 w 12191999"/>
              <a:gd name="connsiteY395" fmla="*/ 2603923 h 4918294"/>
              <a:gd name="connsiteX396" fmla="*/ 10187963 w 12191999"/>
              <a:gd name="connsiteY396" fmla="*/ 2593231 h 4918294"/>
              <a:gd name="connsiteX397" fmla="*/ 10189956 w 12191999"/>
              <a:gd name="connsiteY397" fmla="*/ 2569853 h 4918294"/>
              <a:gd name="connsiteX398" fmla="*/ 10165581 w 12191999"/>
              <a:gd name="connsiteY398" fmla="*/ 2579544 h 4918294"/>
              <a:gd name="connsiteX399" fmla="*/ 10164582 w 12191999"/>
              <a:gd name="connsiteY399" fmla="*/ 2591235 h 4918294"/>
              <a:gd name="connsiteX400" fmla="*/ 10151897 w 12191999"/>
              <a:gd name="connsiteY400" fmla="*/ 2601929 h 4918294"/>
              <a:gd name="connsiteX401" fmla="*/ 10104140 w 12191999"/>
              <a:gd name="connsiteY401" fmla="*/ 2609622 h 4918294"/>
              <a:gd name="connsiteX402" fmla="*/ 10116829 w 12191999"/>
              <a:gd name="connsiteY402" fmla="*/ 2598933 h 4918294"/>
              <a:gd name="connsiteX403" fmla="*/ 10105138 w 12191999"/>
              <a:gd name="connsiteY403" fmla="*/ 2597937 h 4918294"/>
              <a:gd name="connsiteX404" fmla="*/ 10093450 w 12191999"/>
              <a:gd name="connsiteY404" fmla="*/ 2596937 h 4918294"/>
              <a:gd name="connsiteX405" fmla="*/ 10092453 w 12191999"/>
              <a:gd name="connsiteY405" fmla="*/ 2608624 h 4918294"/>
              <a:gd name="connsiteX406" fmla="*/ 10079761 w 12191999"/>
              <a:gd name="connsiteY406" fmla="*/ 2619316 h 4918294"/>
              <a:gd name="connsiteX407" fmla="*/ 10080762 w 12191999"/>
              <a:gd name="connsiteY407" fmla="*/ 2607626 h 4918294"/>
              <a:gd name="connsiteX408" fmla="*/ 10068074 w 12191999"/>
              <a:gd name="connsiteY408" fmla="*/ 2618318 h 4918294"/>
              <a:gd name="connsiteX409" fmla="*/ 10056383 w 12191999"/>
              <a:gd name="connsiteY409" fmla="*/ 2617320 h 4918294"/>
              <a:gd name="connsiteX410" fmla="*/ 10145197 w 12191999"/>
              <a:gd name="connsiteY410" fmla="*/ 2542480 h 4918294"/>
              <a:gd name="connsiteX411" fmla="*/ 10144198 w 12191999"/>
              <a:gd name="connsiteY411" fmla="*/ 2554170 h 4918294"/>
              <a:gd name="connsiteX412" fmla="*/ 10143201 w 12191999"/>
              <a:gd name="connsiteY412" fmla="*/ 2565861 h 4918294"/>
              <a:gd name="connsiteX413" fmla="*/ 10155889 w 12191999"/>
              <a:gd name="connsiteY413" fmla="*/ 2555168 h 4918294"/>
              <a:gd name="connsiteX414" fmla="*/ 10156887 w 12191999"/>
              <a:gd name="connsiteY414" fmla="*/ 2543478 h 4918294"/>
              <a:gd name="connsiteX415" fmla="*/ 10169573 w 12191999"/>
              <a:gd name="connsiteY415" fmla="*/ 2532786 h 4918294"/>
              <a:gd name="connsiteX416" fmla="*/ 10218327 w 12191999"/>
              <a:gd name="connsiteY416" fmla="*/ 2513401 h 4918294"/>
              <a:gd name="connsiteX417" fmla="*/ 10230018 w 12191999"/>
              <a:gd name="connsiteY417" fmla="*/ 2514399 h 4918294"/>
              <a:gd name="connsiteX418" fmla="*/ 10242705 w 12191999"/>
              <a:gd name="connsiteY418" fmla="*/ 2503707 h 4918294"/>
              <a:gd name="connsiteX419" fmla="*/ 10243705 w 12191999"/>
              <a:gd name="connsiteY419" fmla="*/ 2492016 h 4918294"/>
              <a:gd name="connsiteX420" fmla="*/ 10232014 w 12191999"/>
              <a:gd name="connsiteY420" fmla="*/ 2491018 h 4918294"/>
              <a:gd name="connsiteX421" fmla="*/ 10294453 w 12191999"/>
              <a:gd name="connsiteY421" fmla="*/ 2449253 h 4918294"/>
              <a:gd name="connsiteX422" fmla="*/ 10307140 w 12191999"/>
              <a:gd name="connsiteY422" fmla="*/ 2438560 h 4918294"/>
              <a:gd name="connsiteX423" fmla="*/ 10308139 w 12191999"/>
              <a:gd name="connsiteY423" fmla="*/ 2426871 h 4918294"/>
              <a:gd name="connsiteX424" fmla="*/ 10296446 w 12191999"/>
              <a:gd name="connsiteY424" fmla="*/ 2425873 h 4918294"/>
              <a:gd name="connsiteX425" fmla="*/ 10323822 w 12191999"/>
              <a:gd name="connsiteY425" fmla="*/ 2381110 h 4918294"/>
              <a:gd name="connsiteX426" fmla="*/ 10511140 w 12191999"/>
              <a:gd name="connsiteY426" fmla="*/ 2255809 h 4918294"/>
              <a:gd name="connsiteX427" fmla="*/ 10500450 w 12191999"/>
              <a:gd name="connsiteY427" fmla="*/ 2243124 h 4918294"/>
              <a:gd name="connsiteX428" fmla="*/ 10512138 w 12191999"/>
              <a:gd name="connsiteY428" fmla="*/ 2244119 h 4918294"/>
              <a:gd name="connsiteX429" fmla="*/ 10524827 w 12191999"/>
              <a:gd name="connsiteY429" fmla="*/ 2233427 h 4918294"/>
              <a:gd name="connsiteX430" fmla="*/ 10513136 w 12191999"/>
              <a:gd name="connsiteY430" fmla="*/ 2232428 h 4918294"/>
              <a:gd name="connsiteX431" fmla="*/ 10624329 w 12191999"/>
              <a:gd name="connsiteY431" fmla="*/ 2171277 h 4918294"/>
              <a:gd name="connsiteX432" fmla="*/ 10614638 w 12191999"/>
              <a:gd name="connsiteY432" fmla="*/ 2146897 h 4918294"/>
              <a:gd name="connsiteX433" fmla="*/ 10639014 w 12191999"/>
              <a:gd name="connsiteY433" fmla="*/ 2137205 h 4918294"/>
              <a:gd name="connsiteX434" fmla="*/ 10664388 w 12191999"/>
              <a:gd name="connsiteY434" fmla="*/ 2115820 h 4918294"/>
              <a:gd name="connsiteX435" fmla="*/ 10663390 w 12191999"/>
              <a:gd name="connsiteY435" fmla="*/ 2127511 h 4918294"/>
              <a:gd name="connsiteX436" fmla="*/ 10675083 w 12191999"/>
              <a:gd name="connsiteY436" fmla="*/ 2128509 h 4918294"/>
              <a:gd name="connsiteX437" fmla="*/ 10688766 w 12191999"/>
              <a:gd name="connsiteY437" fmla="*/ 2106127 h 4918294"/>
              <a:gd name="connsiteX438" fmla="*/ 10689765 w 12191999"/>
              <a:gd name="connsiteY438" fmla="*/ 2094439 h 4918294"/>
              <a:gd name="connsiteX439" fmla="*/ 10759801 w 12191999"/>
              <a:gd name="connsiteY439" fmla="*/ 2033726 h 4918294"/>
              <a:gd name="connsiteX440" fmla="*/ 10764029 w 12191999"/>
              <a:gd name="connsiteY440" fmla="*/ 2028097 h 4918294"/>
              <a:gd name="connsiteX441" fmla="*/ 10764079 w 12191999"/>
              <a:gd name="connsiteY441" fmla="*/ 2028067 h 4918294"/>
              <a:gd name="connsiteX442" fmla="*/ 10764095 w 12191999"/>
              <a:gd name="connsiteY442" fmla="*/ 2028009 h 4918294"/>
              <a:gd name="connsiteX443" fmla="*/ 10768829 w 12191999"/>
              <a:gd name="connsiteY443" fmla="*/ 2021710 h 4918294"/>
              <a:gd name="connsiteX444" fmla="*/ 10766888 w 12191999"/>
              <a:gd name="connsiteY444" fmla="*/ 2018601 h 4918294"/>
              <a:gd name="connsiteX445" fmla="*/ 10764095 w 12191999"/>
              <a:gd name="connsiteY445" fmla="*/ 2028009 h 4918294"/>
              <a:gd name="connsiteX446" fmla="*/ 10764029 w 12191999"/>
              <a:gd name="connsiteY446" fmla="*/ 2028097 h 4918294"/>
              <a:gd name="connsiteX447" fmla="*/ 10758610 w 12191999"/>
              <a:gd name="connsiteY447" fmla="*/ 2031509 h 4918294"/>
              <a:gd name="connsiteX448" fmla="*/ 10729824 w 12191999"/>
              <a:gd name="connsiteY448" fmla="*/ 2038985 h 4918294"/>
              <a:gd name="connsiteX449" fmla="*/ 10702454 w 12191999"/>
              <a:gd name="connsiteY449" fmla="*/ 2083748 h 4918294"/>
              <a:gd name="connsiteX450" fmla="*/ 10715139 w 12191999"/>
              <a:gd name="connsiteY450" fmla="*/ 2073055 h 4918294"/>
              <a:gd name="connsiteX451" fmla="*/ 10716136 w 12191999"/>
              <a:gd name="connsiteY451" fmla="*/ 2061364 h 4918294"/>
              <a:gd name="connsiteX452" fmla="*/ 10704450 w 12191999"/>
              <a:gd name="connsiteY452" fmla="*/ 2060367 h 4918294"/>
              <a:gd name="connsiteX453" fmla="*/ 10691761 w 12191999"/>
              <a:gd name="connsiteY453" fmla="*/ 2071059 h 4918294"/>
              <a:gd name="connsiteX454" fmla="*/ 10692759 w 12191999"/>
              <a:gd name="connsiteY454" fmla="*/ 2059372 h 4918294"/>
              <a:gd name="connsiteX455" fmla="*/ 10705445 w 12191999"/>
              <a:gd name="connsiteY455" fmla="*/ 2048680 h 4918294"/>
              <a:gd name="connsiteX456" fmla="*/ 10693758 w 12191999"/>
              <a:gd name="connsiteY456" fmla="*/ 2047681 h 4918294"/>
              <a:gd name="connsiteX457" fmla="*/ 10681069 w 12191999"/>
              <a:gd name="connsiteY457" fmla="*/ 2058370 h 4918294"/>
              <a:gd name="connsiteX458" fmla="*/ 10668380 w 12191999"/>
              <a:gd name="connsiteY458" fmla="*/ 2069065 h 4918294"/>
              <a:gd name="connsiteX459" fmla="*/ 10682067 w 12191999"/>
              <a:gd name="connsiteY459" fmla="*/ 2046685 h 4918294"/>
              <a:gd name="connsiteX460" fmla="*/ 10694756 w 12191999"/>
              <a:gd name="connsiteY460" fmla="*/ 2035991 h 4918294"/>
              <a:gd name="connsiteX461" fmla="*/ 10707444 w 12191999"/>
              <a:gd name="connsiteY461" fmla="*/ 2025298 h 4918294"/>
              <a:gd name="connsiteX462" fmla="*/ 10732818 w 12191999"/>
              <a:gd name="connsiteY462" fmla="*/ 2003916 h 4918294"/>
              <a:gd name="connsiteX463" fmla="*/ 10709440 w 12191999"/>
              <a:gd name="connsiteY463" fmla="*/ 2001920 h 4918294"/>
              <a:gd name="connsiteX464" fmla="*/ 10697749 w 12191999"/>
              <a:gd name="connsiteY464" fmla="*/ 2000922 h 4918294"/>
              <a:gd name="connsiteX465" fmla="*/ 10760186 w 12191999"/>
              <a:gd name="connsiteY465" fmla="*/ 1959154 h 4918294"/>
              <a:gd name="connsiteX466" fmla="*/ 10759190 w 12191999"/>
              <a:gd name="connsiteY466" fmla="*/ 1970844 h 4918294"/>
              <a:gd name="connsiteX467" fmla="*/ 10770880 w 12191999"/>
              <a:gd name="connsiteY467" fmla="*/ 1971842 h 4918294"/>
              <a:gd name="connsiteX468" fmla="*/ 10771879 w 12191999"/>
              <a:gd name="connsiteY468" fmla="*/ 1960153 h 4918294"/>
              <a:gd name="connsiteX469" fmla="*/ 10772876 w 12191999"/>
              <a:gd name="connsiteY469" fmla="*/ 1948462 h 4918294"/>
              <a:gd name="connsiteX470" fmla="*/ 10785565 w 12191999"/>
              <a:gd name="connsiteY470" fmla="*/ 1937773 h 4918294"/>
              <a:gd name="connsiteX471" fmla="*/ 10823628 w 12191999"/>
              <a:gd name="connsiteY471" fmla="*/ 1905696 h 4918294"/>
              <a:gd name="connsiteX472" fmla="*/ 10829616 w 12191999"/>
              <a:gd name="connsiteY472" fmla="*/ 1835560 h 4918294"/>
              <a:gd name="connsiteX473" fmla="*/ 10789557 w 12191999"/>
              <a:gd name="connsiteY473" fmla="*/ 1891014 h 4918294"/>
              <a:gd name="connsiteX474" fmla="*/ 10791554 w 12191999"/>
              <a:gd name="connsiteY474" fmla="*/ 1867633 h 4918294"/>
              <a:gd name="connsiteX475" fmla="*/ 10779863 w 12191999"/>
              <a:gd name="connsiteY475" fmla="*/ 1866635 h 4918294"/>
              <a:gd name="connsiteX476" fmla="*/ 10881365 w 12191999"/>
              <a:gd name="connsiteY476" fmla="*/ 1781103 h 4918294"/>
              <a:gd name="connsiteX477" fmla="*/ 10991233 w 12191999"/>
              <a:gd name="connsiteY477" fmla="*/ 1686017 h 4918294"/>
              <a:gd name="connsiteX478" fmla="*/ 10957694 w 12191999"/>
              <a:gd name="connsiteY478" fmla="*/ 1714354 h 4918294"/>
              <a:gd name="connsiteX479" fmla="*/ 10969178 w 12191999"/>
              <a:gd name="connsiteY479" fmla="*/ 1717954 h 4918294"/>
              <a:gd name="connsiteX480" fmla="*/ 11062090 w 12191999"/>
              <a:gd name="connsiteY480" fmla="*/ 1627458 h 4918294"/>
              <a:gd name="connsiteX481" fmla="*/ 11060058 w 12191999"/>
              <a:gd name="connsiteY481" fmla="*/ 1627864 h 4918294"/>
              <a:gd name="connsiteX482" fmla="*/ 11000303 w 12191999"/>
              <a:gd name="connsiteY482" fmla="*/ 1678352 h 4918294"/>
              <a:gd name="connsiteX483" fmla="*/ 11019926 w 12191999"/>
              <a:gd name="connsiteY483" fmla="*/ 1675191 h 4918294"/>
              <a:gd name="connsiteX484" fmla="*/ 11062090 w 12191999"/>
              <a:gd name="connsiteY484" fmla="*/ 1627458 h 4918294"/>
              <a:gd name="connsiteX485" fmla="*/ 11183371 w 12191999"/>
              <a:gd name="connsiteY485" fmla="*/ 1503876 h 4918294"/>
              <a:gd name="connsiteX486" fmla="*/ 11150356 w 12191999"/>
              <a:gd name="connsiteY486" fmla="*/ 1542128 h 4918294"/>
              <a:gd name="connsiteX487" fmla="*/ 11148801 w 12191999"/>
              <a:gd name="connsiteY487" fmla="*/ 1544896 h 4918294"/>
              <a:gd name="connsiteX488" fmla="*/ 11144202 w 12191999"/>
              <a:gd name="connsiteY488" fmla="*/ 1549256 h 4918294"/>
              <a:gd name="connsiteX489" fmla="*/ 11136763 w 12191999"/>
              <a:gd name="connsiteY489" fmla="*/ 1557876 h 4918294"/>
              <a:gd name="connsiteX490" fmla="*/ 11137675 w 12191999"/>
              <a:gd name="connsiteY490" fmla="*/ 1558846 h 4918294"/>
              <a:gd name="connsiteX491" fmla="*/ 11160492 w 12191999"/>
              <a:gd name="connsiteY491" fmla="*/ 1545892 h 4918294"/>
              <a:gd name="connsiteX492" fmla="*/ 11145593 w 12191999"/>
              <a:gd name="connsiteY492" fmla="*/ 1565228 h 4918294"/>
              <a:gd name="connsiteX493" fmla="*/ 11158151 w 12191999"/>
              <a:gd name="connsiteY493" fmla="*/ 1569167 h 4918294"/>
              <a:gd name="connsiteX494" fmla="*/ 11158768 w 12191999"/>
              <a:gd name="connsiteY494" fmla="*/ 1568557 h 4918294"/>
              <a:gd name="connsiteX495" fmla="*/ 1646467 w 12191999"/>
              <a:gd name="connsiteY495" fmla="*/ 1379722 h 4918294"/>
              <a:gd name="connsiteX496" fmla="*/ 1648820 w 12191999"/>
              <a:gd name="connsiteY496" fmla="*/ 1381347 h 4918294"/>
              <a:gd name="connsiteX497" fmla="*/ 1659512 w 12191999"/>
              <a:gd name="connsiteY497" fmla="*/ 1394036 h 4918294"/>
              <a:gd name="connsiteX498" fmla="*/ 1670579 w 12191999"/>
              <a:gd name="connsiteY498" fmla="*/ 1402341 h 4918294"/>
              <a:gd name="connsiteX499" fmla="*/ 1680894 w 12191999"/>
              <a:gd name="connsiteY499" fmla="*/ 1419409 h 4918294"/>
              <a:gd name="connsiteX500" fmla="*/ 11292636 w 12191999"/>
              <a:gd name="connsiteY500" fmla="*/ 1377280 h 4918294"/>
              <a:gd name="connsiteX501" fmla="*/ 11248747 w 12191999"/>
              <a:gd name="connsiteY501" fmla="*/ 1428129 h 4918294"/>
              <a:gd name="connsiteX502" fmla="*/ 11253297 w 12191999"/>
              <a:gd name="connsiteY502" fmla="*/ 1424296 h 4918294"/>
              <a:gd name="connsiteX503" fmla="*/ 11292358 w 12191999"/>
              <a:gd name="connsiteY503" fmla="*/ 1380530 h 4918294"/>
              <a:gd name="connsiteX504" fmla="*/ 1638316 w 12191999"/>
              <a:gd name="connsiteY504" fmla="*/ 1369815 h 4918294"/>
              <a:gd name="connsiteX505" fmla="*/ 1645389 w 12191999"/>
              <a:gd name="connsiteY505" fmla="*/ 1378480 h 4918294"/>
              <a:gd name="connsiteX506" fmla="*/ 1646467 w 12191999"/>
              <a:gd name="connsiteY506" fmla="*/ 1379722 h 4918294"/>
              <a:gd name="connsiteX507" fmla="*/ 1639092 w 12191999"/>
              <a:gd name="connsiteY507" fmla="*/ 1374631 h 4918294"/>
              <a:gd name="connsiteX508" fmla="*/ 11346000 w 12191999"/>
              <a:gd name="connsiteY508" fmla="*/ 1315449 h 4918294"/>
              <a:gd name="connsiteX509" fmla="*/ 11317422 w 12191999"/>
              <a:gd name="connsiteY509" fmla="*/ 1348563 h 4918294"/>
              <a:gd name="connsiteX510" fmla="*/ 11331418 w 12191999"/>
              <a:gd name="connsiteY510" fmla="*/ 1336768 h 4918294"/>
              <a:gd name="connsiteX511" fmla="*/ 11343108 w 12191999"/>
              <a:gd name="connsiteY511" fmla="*/ 1337766 h 4918294"/>
              <a:gd name="connsiteX512" fmla="*/ 11355794 w 12191999"/>
              <a:gd name="connsiteY512" fmla="*/ 1327074 h 4918294"/>
              <a:gd name="connsiteX513" fmla="*/ 1560691 w 12191999"/>
              <a:gd name="connsiteY513" fmla="*/ 1303019 h 4918294"/>
              <a:gd name="connsiteX514" fmla="*/ 1561295 w 12191999"/>
              <a:gd name="connsiteY514" fmla="*/ 1303226 h 4918294"/>
              <a:gd name="connsiteX515" fmla="*/ 1561253 w 12191999"/>
              <a:gd name="connsiteY515" fmla="*/ 1303716 h 4918294"/>
              <a:gd name="connsiteX516" fmla="*/ 1550603 w 12191999"/>
              <a:gd name="connsiteY516" fmla="*/ 1290538 h 4918294"/>
              <a:gd name="connsiteX517" fmla="*/ 1560691 w 12191999"/>
              <a:gd name="connsiteY517" fmla="*/ 1303019 h 4918294"/>
              <a:gd name="connsiteX518" fmla="*/ 1555575 w 12191999"/>
              <a:gd name="connsiteY518" fmla="*/ 1301267 h 4918294"/>
              <a:gd name="connsiteX519" fmla="*/ 1550603 w 12191999"/>
              <a:gd name="connsiteY519" fmla="*/ 1290538 h 4918294"/>
              <a:gd name="connsiteX520" fmla="*/ 1575269 w 12191999"/>
              <a:gd name="connsiteY520" fmla="*/ 1139573 h 4918294"/>
              <a:gd name="connsiteX521" fmla="*/ 1586311 w 12191999"/>
              <a:gd name="connsiteY521" fmla="*/ 1152291 h 4918294"/>
              <a:gd name="connsiteX522" fmla="*/ 1585960 w 12191999"/>
              <a:gd name="connsiteY522" fmla="*/ 1152262 h 4918294"/>
              <a:gd name="connsiteX523" fmla="*/ 1575269 w 12191999"/>
              <a:gd name="connsiteY523" fmla="*/ 1139573 h 4918294"/>
              <a:gd name="connsiteX524" fmla="*/ 0 w 12191999"/>
              <a:gd name="connsiteY524" fmla="*/ 536668 h 4918294"/>
              <a:gd name="connsiteX525" fmla="*/ 144140 w 12191999"/>
              <a:gd name="connsiteY525" fmla="*/ 796951 h 4918294"/>
              <a:gd name="connsiteX526" fmla="*/ 4902291 w 12191999"/>
              <a:gd name="connsiteY526" fmla="*/ 4096522 h 4918294"/>
              <a:gd name="connsiteX527" fmla="*/ 5344496 w 12191999"/>
              <a:gd name="connsiteY527" fmla="*/ 4157829 h 4918294"/>
              <a:gd name="connsiteX528" fmla="*/ 5355188 w 12191999"/>
              <a:gd name="connsiteY528" fmla="*/ 4170517 h 4918294"/>
              <a:gd name="connsiteX529" fmla="*/ 5390259 w 12191999"/>
              <a:gd name="connsiteY529" fmla="*/ 4173512 h 4918294"/>
              <a:gd name="connsiteX530" fmla="*/ 5402942 w 12191999"/>
              <a:gd name="connsiteY530" fmla="*/ 4162819 h 4918294"/>
              <a:gd name="connsiteX531" fmla="*/ 5730250 w 12191999"/>
              <a:gd name="connsiteY531" fmla="*/ 4190766 h 4918294"/>
              <a:gd name="connsiteX532" fmla="*/ 6496052 w 12191999"/>
              <a:gd name="connsiteY532" fmla="*/ 4185508 h 4918294"/>
              <a:gd name="connsiteX533" fmla="*/ 8875442 w 12191999"/>
              <a:gd name="connsiteY533" fmla="*/ 3623313 h 4918294"/>
              <a:gd name="connsiteX534" fmla="*/ 10083891 w 12191999"/>
              <a:gd name="connsiteY534" fmla="*/ 2984688 h 4918294"/>
              <a:gd name="connsiteX535" fmla="*/ 10070204 w 12191999"/>
              <a:gd name="connsiteY535" fmla="*/ 3007068 h 4918294"/>
              <a:gd name="connsiteX536" fmla="*/ 10244836 w 12191999"/>
              <a:gd name="connsiteY536" fmla="*/ 2892456 h 4918294"/>
              <a:gd name="connsiteX537" fmla="*/ 10333650 w 12191999"/>
              <a:gd name="connsiteY537" fmla="*/ 2817616 h 4918294"/>
              <a:gd name="connsiteX538" fmla="*/ 10611777 w 12191999"/>
              <a:gd name="connsiteY538" fmla="*/ 2594098 h 4918294"/>
              <a:gd name="connsiteX539" fmla="*/ 10713274 w 12191999"/>
              <a:gd name="connsiteY539" fmla="*/ 2508562 h 4918294"/>
              <a:gd name="connsiteX540" fmla="*/ 11549947 w 12191999"/>
              <a:gd name="connsiteY540" fmla="*/ 1673345 h 4918294"/>
              <a:gd name="connsiteX541" fmla="*/ 11361343 w 12191999"/>
              <a:gd name="connsiteY541" fmla="*/ 1951612 h 4918294"/>
              <a:gd name="connsiteX542" fmla="*/ 11298902 w 12191999"/>
              <a:gd name="connsiteY542" fmla="*/ 1993378 h 4918294"/>
              <a:gd name="connsiteX543" fmla="*/ 11086918 w 12191999"/>
              <a:gd name="connsiteY543" fmla="*/ 2269649 h 4918294"/>
              <a:gd name="connsiteX544" fmla="*/ 11198111 w 12191999"/>
              <a:gd name="connsiteY544" fmla="*/ 2208492 h 4918294"/>
              <a:gd name="connsiteX545" fmla="*/ 11382725 w 12191999"/>
              <a:gd name="connsiteY545" fmla="*/ 1976986 h 4918294"/>
              <a:gd name="connsiteX546" fmla="*/ 11445164 w 12191999"/>
              <a:gd name="connsiteY546" fmla="*/ 1935218 h 4918294"/>
              <a:gd name="connsiteX547" fmla="*/ 11567339 w 12191999"/>
              <a:gd name="connsiteY547" fmla="*/ 1745482 h 4918294"/>
              <a:gd name="connsiteX548" fmla="*/ 11723581 w 12191999"/>
              <a:gd name="connsiteY548" fmla="*/ 1570426 h 4918294"/>
              <a:gd name="connsiteX549" fmla="*/ 11740265 w 12191999"/>
              <a:gd name="connsiteY549" fmla="*/ 1512976 h 4918294"/>
              <a:gd name="connsiteX550" fmla="*/ 11817385 w 12191999"/>
              <a:gd name="connsiteY550" fmla="*/ 1437137 h 4918294"/>
              <a:gd name="connsiteX551" fmla="*/ 11896508 w 12191999"/>
              <a:gd name="connsiteY551" fmla="*/ 1337919 h 4918294"/>
              <a:gd name="connsiteX552" fmla="*/ 11931860 w 12191999"/>
              <a:gd name="connsiteY552" fmla="*/ 1199640 h 4918294"/>
              <a:gd name="connsiteX553" fmla="*/ 11893800 w 12191999"/>
              <a:gd name="connsiteY553" fmla="*/ 1231713 h 4918294"/>
              <a:gd name="connsiteX554" fmla="*/ 12143088 w 12191999"/>
              <a:gd name="connsiteY554" fmla="*/ 856843 h 4918294"/>
              <a:gd name="connsiteX555" fmla="*/ 12191999 w 12191999"/>
              <a:gd name="connsiteY555" fmla="*/ 771850 h 4918294"/>
              <a:gd name="connsiteX556" fmla="*/ 12191999 w 12191999"/>
              <a:gd name="connsiteY556" fmla="*/ 1296078 h 4918294"/>
              <a:gd name="connsiteX557" fmla="*/ 12121249 w 12191999"/>
              <a:gd name="connsiteY557" fmla="*/ 1386405 h 4918294"/>
              <a:gd name="connsiteX558" fmla="*/ 11977905 w 12191999"/>
              <a:gd name="connsiteY558" fmla="*/ 1605174 h 4918294"/>
              <a:gd name="connsiteX559" fmla="*/ 12148850 w 12191999"/>
              <a:gd name="connsiteY559" fmla="*/ 1413819 h 4918294"/>
              <a:gd name="connsiteX560" fmla="*/ 12191999 w 12191999"/>
              <a:gd name="connsiteY560" fmla="*/ 1351678 h 4918294"/>
              <a:gd name="connsiteX561" fmla="*/ 12191999 w 12191999"/>
              <a:gd name="connsiteY561" fmla="*/ 1483816 h 4918294"/>
              <a:gd name="connsiteX562" fmla="*/ 12183485 w 12191999"/>
              <a:gd name="connsiteY562" fmla="*/ 1495765 h 4918294"/>
              <a:gd name="connsiteX563" fmla="*/ 12033953 w 12191999"/>
              <a:gd name="connsiteY563" fmla="*/ 1693077 h 4918294"/>
              <a:gd name="connsiteX564" fmla="*/ 12026614 w 12191999"/>
              <a:gd name="connsiteY564" fmla="*/ 1721783 h 4918294"/>
              <a:gd name="connsiteX565" fmla="*/ 12171919 w 12191999"/>
              <a:gd name="connsiteY565" fmla="*/ 1680411 h 4918294"/>
              <a:gd name="connsiteX566" fmla="*/ 12191999 w 12191999"/>
              <a:gd name="connsiteY566" fmla="*/ 1654166 h 4918294"/>
              <a:gd name="connsiteX567" fmla="*/ 12191999 w 12191999"/>
              <a:gd name="connsiteY567" fmla="*/ 2184304 h 4918294"/>
              <a:gd name="connsiteX568" fmla="*/ 12007583 w 12191999"/>
              <a:gd name="connsiteY568" fmla="*/ 2398214 h 4918294"/>
              <a:gd name="connsiteX569" fmla="*/ 10704320 w 12191999"/>
              <a:gd name="connsiteY569" fmla="*/ 3466734 h 4918294"/>
              <a:gd name="connsiteX570" fmla="*/ 9973580 w 12191999"/>
              <a:gd name="connsiteY570" fmla="*/ 3951920 h 4918294"/>
              <a:gd name="connsiteX571" fmla="*/ 9588562 w 12191999"/>
              <a:gd name="connsiteY571" fmla="*/ 4109720 h 4918294"/>
              <a:gd name="connsiteX572" fmla="*/ 8846521 w 12191999"/>
              <a:gd name="connsiteY572" fmla="*/ 4383707 h 4918294"/>
              <a:gd name="connsiteX573" fmla="*/ 9186789 w 12191999"/>
              <a:gd name="connsiteY573" fmla="*/ 4349203 h 4918294"/>
              <a:gd name="connsiteX574" fmla="*/ 8086192 w 12191999"/>
              <a:gd name="connsiteY574" fmla="*/ 4700137 h 4918294"/>
              <a:gd name="connsiteX575" fmla="*/ 8210254 w 12191999"/>
              <a:gd name="connsiteY575" fmla="*/ 4564056 h 4918294"/>
              <a:gd name="connsiteX576" fmla="*/ 7872764 w 12191999"/>
              <a:gd name="connsiteY576" fmla="*/ 4623244 h 4918294"/>
              <a:gd name="connsiteX577" fmla="*/ 7854476 w 12191999"/>
              <a:gd name="connsiteY577" fmla="*/ 4665683 h 4918294"/>
              <a:gd name="connsiteX578" fmla="*/ 7781433 w 12191999"/>
              <a:gd name="connsiteY578" fmla="*/ 4776786 h 4918294"/>
              <a:gd name="connsiteX579" fmla="*/ 6915523 w 12191999"/>
              <a:gd name="connsiteY579" fmla="*/ 4898411 h 4918294"/>
              <a:gd name="connsiteX580" fmla="*/ 6177689 w 12191999"/>
              <a:gd name="connsiteY580" fmla="*/ 4894081 h 4918294"/>
              <a:gd name="connsiteX581" fmla="*/ 6119865 w 12191999"/>
              <a:gd name="connsiteY581" fmla="*/ 4884256 h 4918294"/>
              <a:gd name="connsiteX582" fmla="*/ 6065355 w 12191999"/>
              <a:gd name="connsiteY582" fmla="*/ 4835601 h 4918294"/>
              <a:gd name="connsiteX583" fmla="*/ 6123299 w 12191999"/>
              <a:gd name="connsiteY583" fmla="*/ 4786768 h 4918294"/>
              <a:gd name="connsiteX584" fmla="*/ 6329212 w 12191999"/>
              <a:gd name="connsiteY584" fmla="*/ 4779905 h 4918294"/>
              <a:gd name="connsiteX585" fmla="*/ 6404500 w 12191999"/>
              <a:gd name="connsiteY585" fmla="*/ 4756997 h 4918294"/>
              <a:gd name="connsiteX586" fmla="*/ 6158223 w 12191999"/>
              <a:gd name="connsiteY586" fmla="*/ 4721301 h 4918294"/>
              <a:gd name="connsiteX587" fmla="*/ 4932569 w 12191999"/>
              <a:gd name="connsiteY587" fmla="*/ 4704652 h 4918294"/>
              <a:gd name="connsiteX588" fmla="*/ 3490183 w 12191999"/>
              <a:gd name="connsiteY588" fmla="*/ 4249035 h 4918294"/>
              <a:gd name="connsiteX589" fmla="*/ 1296909 w 12191999"/>
              <a:gd name="connsiteY589" fmla="*/ 2854155 h 4918294"/>
              <a:gd name="connsiteX590" fmla="*/ 117554 w 12191999"/>
              <a:gd name="connsiteY590" fmla="*/ 1407044 h 4918294"/>
              <a:gd name="connsiteX591" fmla="*/ 0 w 12191999"/>
              <a:gd name="connsiteY591" fmla="*/ 1205606 h 4918294"/>
              <a:gd name="connsiteX592" fmla="*/ 468014 w 12191999"/>
              <a:gd name="connsiteY592" fmla="*/ 256118 h 4918294"/>
              <a:gd name="connsiteX593" fmla="*/ 473197 w 12191999"/>
              <a:gd name="connsiteY593" fmla="*/ 256561 h 4918294"/>
              <a:gd name="connsiteX594" fmla="*/ 472199 w 12191999"/>
              <a:gd name="connsiteY594" fmla="*/ 268251 h 4918294"/>
              <a:gd name="connsiteX595" fmla="*/ 864890 w 12191999"/>
              <a:gd name="connsiteY595" fmla="*/ 0 h 4918294"/>
              <a:gd name="connsiteX596" fmla="*/ 12191999 w 12191999"/>
              <a:gd name="connsiteY596" fmla="*/ 0 h 4918294"/>
              <a:gd name="connsiteX597" fmla="*/ 12191999 w 12191999"/>
              <a:gd name="connsiteY597" fmla="*/ 74354 h 4918294"/>
              <a:gd name="connsiteX598" fmla="*/ 12050253 w 12191999"/>
              <a:gd name="connsiteY598" fmla="*/ 333266 h 4918294"/>
              <a:gd name="connsiteX599" fmla="*/ 11904381 w 12191999"/>
              <a:gd name="connsiteY599" fmla="*/ 576841 h 4918294"/>
              <a:gd name="connsiteX600" fmla="*/ 11885535 w 12191999"/>
              <a:gd name="connsiteY600" fmla="*/ 651987 h 4918294"/>
              <a:gd name="connsiteX601" fmla="*/ 12024612 w 12191999"/>
              <a:gd name="connsiteY601" fmla="*/ 458163 h 4918294"/>
              <a:gd name="connsiteX602" fmla="*/ 12044257 w 12191999"/>
              <a:gd name="connsiteY602" fmla="*/ 437921 h 4918294"/>
              <a:gd name="connsiteX603" fmla="*/ 12114069 w 12191999"/>
              <a:gd name="connsiteY603" fmla="*/ 296744 h 4918294"/>
              <a:gd name="connsiteX604" fmla="*/ 12191999 w 12191999"/>
              <a:gd name="connsiteY604" fmla="*/ 106100 h 4918294"/>
              <a:gd name="connsiteX605" fmla="*/ 12191999 w 12191999"/>
              <a:gd name="connsiteY605" fmla="*/ 583438 h 4918294"/>
              <a:gd name="connsiteX606" fmla="*/ 12162956 w 12191999"/>
              <a:gd name="connsiteY606" fmla="*/ 638154 h 4918294"/>
              <a:gd name="connsiteX607" fmla="*/ 11881399 w 12191999"/>
              <a:gd name="connsiteY607" fmla="*/ 1101133 h 4918294"/>
              <a:gd name="connsiteX608" fmla="*/ 11884393 w 12191999"/>
              <a:gd name="connsiteY608" fmla="*/ 1066065 h 4918294"/>
              <a:gd name="connsiteX609" fmla="*/ 11774906 w 12191999"/>
              <a:gd name="connsiteY609" fmla="*/ 1245113 h 4918294"/>
              <a:gd name="connsiteX610" fmla="*/ 11627360 w 12191999"/>
              <a:gd name="connsiteY610" fmla="*/ 1456236 h 4918294"/>
              <a:gd name="connsiteX611" fmla="*/ 11534555 w 12191999"/>
              <a:gd name="connsiteY611" fmla="*/ 1577831 h 4918294"/>
              <a:gd name="connsiteX612" fmla="*/ 11522863 w 12191999"/>
              <a:gd name="connsiteY612" fmla="*/ 1576833 h 4918294"/>
              <a:gd name="connsiteX613" fmla="*/ 11521868 w 12191999"/>
              <a:gd name="connsiteY613" fmla="*/ 1588523 h 4918294"/>
              <a:gd name="connsiteX614" fmla="*/ 11509179 w 12191999"/>
              <a:gd name="connsiteY614" fmla="*/ 1599216 h 4918294"/>
              <a:gd name="connsiteX615" fmla="*/ 11495491 w 12191999"/>
              <a:gd name="connsiteY615" fmla="*/ 1621595 h 4918294"/>
              <a:gd name="connsiteX616" fmla="*/ 11455435 w 12191999"/>
              <a:gd name="connsiteY616" fmla="*/ 1677050 h 4918294"/>
              <a:gd name="connsiteX617" fmla="*/ 11310880 w 12191999"/>
              <a:gd name="connsiteY617" fmla="*/ 1853105 h 4918294"/>
              <a:gd name="connsiteX618" fmla="*/ 11246444 w 12191999"/>
              <a:gd name="connsiteY618" fmla="*/ 1918253 h 4918294"/>
              <a:gd name="connsiteX619" fmla="*/ 11103886 w 12191999"/>
              <a:gd name="connsiteY619" fmla="*/ 2070924 h 4918294"/>
              <a:gd name="connsiteX620" fmla="*/ 11104884 w 12191999"/>
              <a:gd name="connsiteY620" fmla="*/ 2059234 h 4918294"/>
              <a:gd name="connsiteX621" fmla="*/ 11078512 w 12191999"/>
              <a:gd name="connsiteY621" fmla="*/ 2092306 h 4918294"/>
              <a:gd name="connsiteX622" fmla="*/ 8875442 w 12191999"/>
              <a:gd name="connsiteY622" fmla="*/ 3623313 h 4918294"/>
              <a:gd name="connsiteX623" fmla="*/ 5794683 w 12191999"/>
              <a:gd name="connsiteY623" fmla="*/ 4125621 h 4918294"/>
              <a:gd name="connsiteX624" fmla="*/ 5796679 w 12191999"/>
              <a:gd name="connsiteY624" fmla="*/ 4102240 h 4918294"/>
              <a:gd name="connsiteX625" fmla="*/ 6146654 w 12191999"/>
              <a:gd name="connsiteY625" fmla="*/ 4002603 h 4918294"/>
              <a:gd name="connsiteX626" fmla="*/ 6100892 w 12191999"/>
              <a:gd name="connsiteY626" fmla="*/ 3986920 h 4918294"/>
              <a:gd name="connsiteX627" fmla="*/ 6313301 w 12191999"/>
              <a:gd name="connsiteY627" fmla="*/ 3981505 h 4918294"/>
              <a:gd name="connsiteX628" fmla="*/ 6470255 w 12191999"/>
              <a:gd name="connsiteY628" fmla="*/ 3936032 h 4918294"/>
              <a:gd name="connsiteX629" fmla="*/ 6355356 w 12191999"/>
              <a:gd name="connsiteY629" fmla="*/ 3902673 h 4918294"/>
              <a:gd name="connsiteX630" fmla="*/ 6368044 w 12191999"/>
              <a:gd name="connsiteY630" fmla="*/ 3891981 h 4918294"/>
              <a:gd name="connsiteX631" fmla="*/ 6379731 w 12191999"/>
              <a:gd name="connsiteY631" fmla="*/ 3892979 h 4918294"/>
              <a:gd name="connsiteX632" fmla="*/ 6391424 w 12191999"/>
              <a:gd name="connsiteY632" fmla="*/ 3893977 h 4918294"/>
              <a:gd name="connsiteX633" fmla="*/ 6414801 w 12191999"/>
              <a:gd name="connsiteY633" fmla="*/ 3895973 h 4918294"/>
              <a:gd name="connsiteX634" fmla="*/ 6404111 w 12191999"/>
              <a:gd name="connsiteY634" fmla="*/ 3883288 h 4918294"/>
              <a:gd name="connsiteX635" fmla="*/ 6392418 w 12191999"/>
              <a:gd name="connsiteY635" fmla="*/ 3882289 h 4918294"/>
              <a:gd name="connsiteX636" fmla="*/ 6380730 w 12191999"/>
              <a:gd name="connsiteY636" fmla="*/ 3881292 h 4918294"/>
              <a:gd name="connsiteX637" fmla="*/ 6346660 w 12191999"/>
              <a:gd name="connsiteY637" fmla="*/ 3866607 h 4918294"/>
              <a:gd name="connsiteX638" fmla="*/ 6333977 w 12191999"/>
              <a:gd name="connsiteY638" fmla="*/ 3877300 h 4918294"/>
              <a:gd name="connsiteX639" fmla="*/ 6345662 w 12191999"/>
              <a:gd name="connsiteY639" fmla="*/ 3878297 h 4918294"/>
              <a:gd name="connsiteX640" fmla="*/ 6356354 w 12191999"/>
              <a:gd name="connsiteY640" fmla="*/ 3890983 h 4918294"/>
              <a:gd name="connsiteX641" fmla="*/ 6321287 w 12191999"/>
              <a:gd name="connsiteY641" fmla="*/ 3887989 h 4918294"/>
              <a:gd name="connsiteX642" fmla="*/ 6309596 w 12191999"/>
              <a:gd name="connsiteY642" fmla="*/ 3886990 h 4918294"/>
              <a:gd name="connsiteX643" fmla="*/ 6221072 w 12191999"/>
              <a:gd name="connsiteY643" fmla="*/ 3820557 h 4918294"/>
              <a:gd name="connsiteX644" fmla="*/ 6362343 w 12191999"/>
              <a:gd name="connsiteY644" fmla="*/ 3820847 h 4918294"/>
              <a:gd name="connsiteX645" fmla="*/ 6319580 w 12191999"/>
              <a:gd name="connsiteY645" fmla="*/ 3770099 h 4918294"/>
              <a:gd name="connsiteX646" fmla="*/ 6610105 w 12191999"/>
              <a:gd name="connsiteY646" fmla="*/ 3677156 h 4918294"/>
              <a:gd name="connsiteX647" fmla="*/ 6621797 w 12191999"/>
              <a:gd name="connsiteY647" fmla="*/ 3678154 h 4918294"/>
              <a:gd name="connsiteX648" fmla="*/ 6645173 w 12191999"/>
              <a:gd name="connsiteY648" fmla="*/ 3680150 h 4918294"/>
              <a:gd name="connsiteX649" fmla="*/ 6657863 w 12191999"/>
              <a:gd name="connsiteY649" fmla="*/ 3669461 h 4918294"/>
              <a:gd name="connsiteX650" fmla="*/ 6789438 w 12191999"/>
              <a:gd name="connsiteY650" fmla="*/ 3645368 h 4918294"/>
              <a:gd name="connsiteX651" fmla="*/ 6837194 w 12191999"/>
              <a:gd name="connsiteY651" fmla="*/ 3637673 h 4918294"/>
              <a:gd name="connsiteX652" fmla="*/ 6849883 w 12191999"/>
              <a:gd name="connsiteY652" fmla="*/ 3626981 h 4918294"/>
              <a:gd name="connsiteX653" fmla="*/ 6861571 w 12191999"/>
              <a:gd name="connsiteY653" fmla="*/ 3627979 h 4918294"/>
              <a:gd name="connsiteX654" fmla="*/ 6862569 w 12191999"/>
              <a:gd name="connsiteY654" fmla="*/ 3616290 h 4918294"/>
              <a:gd name="connsiteX655" fmla="*/ 6874259 w 12191999"/>
              <a:gd name="connsiteY655" fmla="*/ 3617288 h 4918294"/>
              <a:gd name="connsiteX656" fmla="*/ 6923014 w 12191999"/>
              <a:gd name="connsiteY656" fmla="*/ 3597899 h 4918294"/>
              <a:gd name="connsiteX657" fmla="*/ 6888943 w 12191999"/>
              <a:gd name="connsiteY657" fmla="*/ 3583218 h 4918294"/>
              <a:gd name="connsiteX658" fmla="*/ 6914317 w 12191999"/>
              <a:gd name="connsiteY658" fmla="*/ 3561836 h 4918294"/>
              <a:gd name="connsiteX659" fmla="*/ 7020520 w 12191999"/>
              <a:gd name="connsiteY659" fmla="*/ 3559128 h 4918294"/>
              <a:gd name="connsiteX660" fmla="*/ 7309054 w 12191999"/>
              <a:gd name="connsiteY660" fmla="*/ 3489566 h 4918294"/>
              <a:gd name="connsiteX661" fmla="*/ 7381189 w 12191999"/>
              <a:gd name="connsiteY661" fmla="*/ 3472177 h 4918294"/>
              <a:gd name="connsiteX662" fmla="*/ 7621963 w 12191999"/>
              <a:gd name="connsiteY662" fmla="*/ 3410312 h 4918294"/>
              <a:gd name="connsiteX663" fmla="*/ 7657030 w 12191999"/>
              <a:gd name="connsiteY663" fmla="*/ 3413306 h 4918294"/>
              <a:gd name="connsiteX664" fmla="*/ 7682405 w 12191999"/>
              <a:gd name="connsiteY664" fmla="*/ 3391922 h 4918294"/>
              <a:gd name="connsiteX665" fmla="*/ 7693097 w 12191999"/>
              <a:gd name="connsiteY665" fmla="*/ 3404613 h 4918294"/>
              <a:gd name="connsiteX666" fmla="*/ 7862738 w 12191999"/>
              <a:gd name="connsiteY666" fmla="*/ 3348451 h 4918294"/>
              <a:gd name="connsiteX667" fmla="*/ 7860743 w 12191999"/>
              <a:gd name="connsiteY667" fmla="*/ 3371826 h 4918294"/>
              <a:gd name="connsiteX668" fmla="*/ 7898806 w 12191999"/>
              <a:gd name="connsiteY668" fmla="*/ 3339752 h 4918294"/>
              <a:gd name="connsiteX669" fmla="*/ 7983629 w 12191999"/>
              <a:gd name="connsiteY669" fmla="*/ 3311671 h 4918294"/>
              <a:gd name="connsiteX670" fmla="*/ 7995314 w 12191999"/>
              <a:gd name="connsiteY670" fmla="*/ 3312669 h 4918294"/>
              <a:gd name="connsiteX671" fmla="*/ 7994316 w 12191999"/>
              <a:gd name="connsiteY671" fmla="*/ 3324356 h 4918294"/>
              <a:gd name="connsiteX672" fmla="*/ 7993321 w 12191999"/>
              <a:gd name="connsiteY672" fmla="*/ 3336047 h 4918294"/>
              <a:gd name="connsiteX673" fmla="*/ 8005008 w 12191999"/>
              <a:gd name="connsiteY673" fmla="*/ 3337045 h 4918294"/>
              <a:gd name="connsiteX674" fmla="*/ 8064454 w 12191999"/>
              <a:gd name="connsiteY674" fmla="*/ 3330345 h 4918294"/>
              <a:gd name="connsiteX675" fmla="*/ 8063459 w 12191999"/>
              <a:gd name="connsiteY675" fmla="*/ 3342036 h 4918294"/>
              <a:gd name="connsiteX676" fmla="*/ 8075144 w 12191999"/>
              <a:gd name="connsiteY676" fmla="*/ 3343034 h 4918294"/>
              <a:gd name="connsiteX677" fmla="*/ 8087832 w 12191999"/>
              <a:gd name="connsiteY677" fmla="*/ 3332344 h 4918294"/>
              <a:gd name="connsiteX678" fmla="*/ 8317920 w 12191999"/>
              <a:gd name="connsiteY678" fmla="*/ 3257794 h 4918294"/>
              <a:gd name="connsiteX679" fmla="*/ 8550996 w 12191999"/>
              <a:gd name="connsiteY679" fmla="*/ 3148170 h 4918294"/>
              <a:gd name="connsiteX680" fmla="*/ 8640574 w 12191999"/>
              <a:gd name="connsiteY680" fmla="*/ 3116077 h 4918294"/>
              <a:gd name="connsiteX681" fmla="*/ 8675367 w 12191999"/>
              <a:gd name="connsiteY681" fmla="*/ 3099541 h 4918294"/>
              <a:gd name="connsiteX682" fmla="*/ 8510747 w 12191999"/>
              <a:gd name="connsiteY682" fmla="*/ 3157905 h 4918294"/>
              <a:gd name="connsiteX683" fmla="*/ 6990115 w 12191999"/>
              <a:gd name="connsiteY683" fmla="*/ 3454429 h 4918294"/>
              <a:gd name="connsiteX684" fmla="*/ 6399533 w 12191999"/>
              <a:gd name="connsiteY684" fmla="*/ 3486907 h 4918294"/>
              <a:gd name="connsiteX685" fmla="*/ 6347515 w 12191999"/>
              <a:gd name="connsiteY685" fmla="*/ 3468942 h 4918294"/>
              <a:gd name="connsiteX686" fmla="*/ 6371526 w 12191999"/>
              <a:gd name="connsiteY686" fmla="*/ 3446703 h 4918294"/>
              <a:gd name="connsiteX687" fmla="*/ 8243735 w 12191999"/>
              <a:gd name="connsiteY687" fmla="*/ 3144680 h 4918294"/>
              <a:gd name="connsiteX688" fmla="*/ 9173054 w 12191999"/>
              <a:gd name="connsiteY688" fmla="*/ 2795353 h 4918294"/>
              <a:gd name="connsiteX689" fmla="*/ 9284956 w 12191999"/>
              <a:gd name="connsiteY689" fmla="*/ 2750926 h 4918294"/>
              <a:gd name="connsiteX690" fmla="*/ 9324877 w 12191999"/>
              <a:gd name="connsiteY690" fmla="*/ 2709329 h 4918294"/>
              <a:gd name="connsiteX691" fmla="*/ 9260717 w 12191999"/>
              <a:gd name="connsiteY691" fmla="*/ 2695693 h 4918294"/>
              <a:gd name="connsiteX692" fmla="*/ 8831023 w 12191999"/>
              <a:gd name="connsiteY692" fmla="*/ 2885271 h 4918294"/>
              <a:gd name="connsiteX693" fmla="*/ 8376261 w 12191999"/>
              <a:gd name="connsiteY693" fmla="*/ 3041877 h 4918294"/>
              <a:gd name="connsiteX694" fmla="*/ 8031082 w 12191999"/>
              <a:gd name="connsiteY694" fmla="*/ 3136252 h 4918294"/>
              <a:gd name="connsiteX695" fmla="*/ 8033668 w 12191999"/>
              <a:gd name="connsiteY695" fmla="*/ 3139322 h 4918294"/>
              <a:gd name="connsiteX696" fmla="*/ 7888405 w 12191999"/>
              <a:gd name="connsiteY696" fmla="*/ 3185791 h 4918294"/>
              <a:gd name="connsiteX697" fmla="*/ 7889403 w 12191999"/>
              <a:gd name="connsiteY697" fmla="*/ 3174103 h 4918294"/>
              <a:gd name="connsiteX698" fmla="*/ 7937155 w 12191999"/>
              <a:gd name="connsiteY698" fmla="*/ 3166407 h 4918294"/>
              <a:gd name="connsiteX699" fmla="*/ 7973162 w 12191999"/>
              <a:gd name="connsiteY699" fmla="*/ 3152089 h 4918294"/>
              <a:gd name="connsiteX700" fmla="*/ 7919257 w 12191999"/>
              <a:gd name="connsiteY700" fmla="*/ 3166827 h 4918294"/>
              <a:gd name="connsiteX701" fmla="*/ 7813603 w 12191999"/>
              <a:gd name="connsiteY701" fmla="*/ 3187915 h 4918294"/>
              <a:gd name="connsiteX702" fmla="*/ 7806166 w 12191999"/>
              <a:gd name="connsiteY702" fmla="*/ 3200847 h 4918294"/>
              <a:gd name="connsiteX703" fmla="*/ 7803582 w 12191999"/>
              <a:gd name="connsiteY703" fmla="*/ 3213874 h 4918294"/>
              <a:gd name="connsiteX704" fmla="*/ 7780202 w 12191999"/>
              <a:gd name="connsiteY704" fmla="*/ 3211878 h 4918294"/>
              <a:gd name="connsiteX705" fmla="*/ 7781199 w 12191999"/>
              <a:gd name="connsiteY705" fmla="*/ 3200190 h 4918294"/>
              <a:gd name="connsiteX706" fmla="*/ 7769514 w 12191999"/>
              <a:gd name="connsiteY706" fmla="*/ 3199192 h 4918294"/>
              <a:gd name="connsiteX707" fmla="*/ 7760816 w 12191999"/>
              <a:gd name="connsiteY707" fmla="*/ 3198447 h 4918294"/>
              <a:gd name="connsiteX708" fmla="*/ 7459913 w 12191999"/>
              <a:gd name="connsiteY708" fmla="*/ 3258504 h 4918294"/>
              <a:gd name="connsiteX709" fmla="*/ 7378153 w 12191999"/>
              <a:gd name="connsiteY709" fmla="*/ 3268557 h 4918294"/>
              <a:gd name="connsiteX710" fmla="*/ 7337711 w 12191999"/>
              <a:gd name="connsiteY710" fmla="*/ 3291842 h 4918294"/>
              <a:gd name="connsiteX711" fmla="*/ 7277270 w 12191999"/>
              <a:gd name="connsiteY711" fmla="*/ 3310230 h 4918294"/>
              <a:gd name="connsiteX712" fmla="*/ 7206132 w 12191999"/>
              <a:gd name="connsiteY712" fmla="*/ 3315932 h 4918294"/>
              <a:gd name="connsiteX713" fmla="*/ 7122311 w 12191999"/>
              <a:gd name="connsiteY713" fmla="*/ 3332323 h 4918294"/>
              <a:gd name="connsiteX714" fmla="*/ 7003418 w 12191999"/>
              <a:gd name="connsiteY714" fmla="*/ 3345723 h 4918294"/>
              <a:gd name="connsiteX715" fmla="*/ 6931286 w 12191999"/>
              <a:gd name="connsiteY715" fmla="*/ 3363112 h 4918294"/>
              <a:gd name="connsiteX716" fmla="*/ 6919596 w 12191999"/>
              <a:gd name="connsiteY716" fmla="*/ 3362114 h 4918294"/>
              <a:gd name="connsiteX717" fmla="*/ 6824087 w 12191999"/>
              <a:gd name="connsiteY717" fmla="*/ 3377509 h 4918294"/>
              <a:gd name="connsiteX718" fmla="*/ 6740265 w 12191999"/>
              <a:gd name="connsiteY718" fmla="*/ 3393900 h 4918294"/>
              <a:gd name="connsiteX719" fmla="*/ 6704196 w 12191999"/>
              <a:gd name="connsiteY719" fmla="*/ 3402593 h 4918294"/>
              <a:gd name="connsiteX720" fmla="*/ 6692506 w 12191999"/>
              <a:gd name="connsiteY720" fmla="*/ 3401598 h 4918294"/>
              <a:gd name="connsiteX721" fmla="*/ 6658435 w 12191999"/>
              <a:gd name="connsiteY721" fmla="*/ 3386913 h 4918294"/>
              <a:gd name="connsiteX722" fmla="*/ 6646750 w 12191999"/>
              <a:gd name="connsiteY722" fmla="*/ 3385915 h 4918294"/>
              <a:gd name="connsiteX723" fmla="*/ 6622372 w 12191999"/>
              <a:gd name="connsiteY723" fmla="*/ 3395610 h 4918294"/>
              <a:gd name="connsiteX724" fmla="*/ 6621372 w 12191999"/>
              <a:gd name="connsiteY724" fmla="*/ 3407300 h 4918294"/>
              <a:gd name="connsiteX725" fmla="*/ 6562925 w 12191999"/>
              <a:gd name="connsiteY725" fmla="*/ 3402310 h 4918294"/>
              <a:gd name="connsiteX726" fmla="*/ 6550237 w 12191999"/>
              <a:gd name="connsiteY726" fmla="*/ 3412999 h 4918294"/>
              <a:gd name="connsiteX727" fmla="*/ 6561926 w 12191999"/>
              <a:gd name="connsiteY727" fmla="*/ 3413997 h 4918294"/>
              <a:gd name="connsiteX728" fmla="*/ 6621372 w 12191999"/>
              <a:gd name="connsiteY728" fmla="*/ 3407300 h 4918294"/>
              <a:gd name="connsiteX729" fmla="*/ 6620373 w 12191999"/>
              <a:gd name="connsiteY729" fmla="*/ 3418987 h 4918294"/>
              <a:gd name="connsiteX730" fmla="*/ 6596995 w 12191999"/>
              <a:gd name="connsiteY730" fmla="*/ 3416991 h 4918294"/>
              <a:gd name="connsiteX731" fmla="*/ 6585305 w 12191999"/>
              <a:gd name="connsiteY731" fmla="*/ 3415993 h 4918294"/>
              <a:gd name="connsiteX732" fmla="*/ 6549239 w 12191999"/>
              <a:gd name="connsiteY732" fmla="*/ 3424689 h 4918294"/>
              <a:gd name="connsiteX733" fmla="*/ 6502483 w 12191999"/>
              <a:gd name="connsiteY733" fmla="*/ 3420697 h 4918294"/>
              <a:gd name="connsiteX734" fmla="*/ 6515171 w 12191999"/>
              <a:gd name="connsiteY734" fmla="*/ 3410002 h 4918294"/>
              <a:gd name="connsiteX735" fmla="*/ 6491791 w 12191999"/>
              <a:gd name="connsiteY735" fmla="*/ 3408008 h 4918294"/>
              <a:gd name="connsiteX736" fmla="*/ 6468411 w 12191999"/>
              <a:gd name="connsiteY736" fmla="*/ 3406012 h 4918294"/>
              <a:gd name="connsiteX737" fmla="*/ 6432342 w 12191999"/>
              <a:gd name="connsiteY737" fmla="*/ 3414708 h 4918294"/>
              <a:gd name="connsiteX738" fmla="*/ 6408969 w 12191999"/>
              <a:gd name="connsiteY738" fmla="*/ 3412712 h 4918294"/>
              <a:gd name="connsiteX739" fmla="*/ 6396278 w 12191999"/>
              <a:gd name="connsiteY739" fmla="*/ 3423404 h 4918294"/>
              <a:gd name="connsiteX740" fmla="*/ 6360211 w 12191999"/>
              <a:gd name="connsiteY740" fmla="*/ 3432099 h 4918294"/>
              <a:gd name="connsiteX741" fmla="*/ 6336832 w 12191999"/>
              <a:gd name="connsiteY741" fmla="*/ 3430103 h 4918294"/>
              <a:gd name="connsiteX742" fmla="*/ 6326143 w 12191999"/>
              <a:gd name="connsiteY742" fmla="*/ 3417416 h 4918294"/>
              <a:gd name="connsiteX743" fmla="*/ 6313457 w 12191999"/>
              <a:gd name="connsiteY743" fmla="*/ 3428107 h 4918294"/>
              <a:gd name="connsiteX744" fmla="*/ 6291073 w 12191999"/>
              <a:gd name="connsiteY744" fmla="*/ 3414421 h 4918294"/>
              <a:gd name="connsiteX745" fmla="*/ 6266695 w 12191999"/>
              <a:gd name="connsiteY745" fmla="*/ 3424114 h 4918294"/>
              <a:gd name="connsiteX746" fmla="*/ 6277388 w 12191999"/>
              <a:gd name="connsiteY746" fmla="*/ 3436801 h 4918294"/>
              <a:gd name="connsiteX747" fmla="*/ 6242319 w 12191999"/>
              <a:gd name="connsiteY747" fmla="*/ 3433807 h 4918294"/>
              <a:gd name="connsiteX748" fmla="*/ 6230629 w 12191999"/>
              <a:gd name="connsiteY748" fmla="*/ 3432806 h 4918294"/>
              <a:gd name="connsiteX749" fmla="*/ 6182874 w 12191999"/>
              <a:gd name="connsiteY749" fmla="*/ 3440506 h 4918294"/>
              <a:gd name="connsiteX750" fmla="*/ 6136116 w 12191999"/>
              <a:gd name="connsiteY750" fmla="*/ 3436513 h 4918294"/>
              <a:gd name="connsiteX751" fmla="*/ 6101049 w 12191999"/>
              <a:gd name="connsiteY751" fmla="*/ 3433519 h 4918294"/>
              <a:gd name="connsiteX752" fmla="*/ 6030912 w 12191999"/>
              <a:gd name="connsiteY752" fmla="*/ 3427530 h 4918294"/>
              <a:gd name="connsiteX753" fmla="*/ 5996839 w 12191999"/>
              <a:gd name="connsiteY753" fmla="*/ 3412846 h 4918294"/>
              <a:gd name="connsiteX754" fmla="*/ 6009528 w 12191999"/>
              <a:gd name="connsiteY754" fmla="*/ 3402156 h 4918294"/>
              <a:gd name="connsiteX755" fmla="*/ 6022216 w 12191999"/>
              <a:gd name="connsiteY755" fmla="*/ 3391462 h 4918294"/>
              <a:gd name="connsiteX756" fmla="*/ 6010527 w 12191999"/>
              <a:gd name="connsiteY756" fmla="*/ 3390467 h 4918294"/>
              <a:gd name="connsiteX757" fmla="*/ 5998839 w 12191999"/>
              <a:gd name="connsiteY757" fmla="*/ 3389469 h 4918294"/>
              <a:gd name="connsiteX758" fmla="*/ 5986151 w 12191999"/>
              <a:gd name="connsiteY758" fmla="*/ 3400160 h 4918294"/>
              <a:gd name="connsiteX759" fmla="*/ 5973465 w 12191999"/>
              <a:gd name="connsiteY759" fmla="*/ 3410851 h 4918294"/>
              <a:gd name="connsiteX760" fmla="*/ 5972463 w 12191999"/>
              <a:gd name="connsiteY760" fmla="*/ 3422540 h 4918294"/>
              <a:gd name="connsiteX761" fmla="*/ 6029914 w 12191999"/>
              <a:gd name="connsiteY761" fmla="*/ 3439221 h 4918294"/>
              <a:gd name="connsiteX762" fmla="*/ 6041603 w 12191999"/>
              <a:gd name="connsiteY762" fmla="*/ 3440217 h 4918294"/>
              <a:gd name="connsiteX763" fmla="*/ 6088359 w 12191999"/>
              <a:gd name="connsiteY763" fmla="*/ 3444211 h 4918294"/>
              <a:gd name="connsiteX764" fmla="*/ 6111738 w 12191999"/>
              <a:gd name="connsiteY764" fmla="*/ 3446207 h 4918294"/>
              <a:gd name="connsiteX765" fmla="*/ 6052297 w 12191999"/>
              <a:gd name="connsiteY765" fmla="*/ 3452905 h 4918294"/>
              <a:gd name="connsiteX766" fmla="*/ 5981159 w 12191999"/>
              <a:gd name="connsiteY766" fmla="*/ 3458606 h 4918294"/>
              <a:gd name="connsiteX767" fmla="*/ 5958777 w 12191999"/>
              <a:gd name="connsiteY767" fmla="*/ 3444919 h 4918294"/>
              <a:gd name="connsiteX768" fmla="*/ 5935399 w 12191999"/>
              <a:gd name="connsiteY768" fmla="*/ 3442923 h 4918294"/>
              <a:gd name="connsiteX769" fmla="*/ 5876954 w 12191999"/>
              <a:gd name="connsiteY769" fmla="*/ 3437931 h 4918294"/>
              <a:gd name="connsiteX770" fmla="*/ 5889640 w 12191999"/>
              <a:gd name="connsiteY770" fmla="*/ 3427244 h 4918294"/>
              <a:gd name="connsiteX771" fmla="*/ 5890637 w 12191999"/>
              <a:gd name="connsiteY771" fmla="*/ 3415553 h 4918294"/>
              <a:gd name="connsiteX772" fmla="*/ 5878949 w 12191999"/>
              <a:gd name="connsiteY772" fmla="*/ 3414555 h 4918294"/>
              <a:gd name="connsiteX773" fmla="*/ 5867261 w 12191999"/>
              <a:gd name="connsiteY773" fmla="*/ 3413557 h 4918294"/>
              <a:gd name="connsiteX774" fmla="*/ 5854573 w 12191999"/>
              <a:gd name="connsiteY774" fmla="*/ 3424249 h 4918294"/>
              <a:gd name="connsiteX775" fmla="*/ 5842880 w 12191999"/>
              <a:gd name="connsiteY775" fmla="*/ 3423251 h 4918294"/>
              <a:gd name="connsiteX776" fmla="*/ 5831193 w 12191999"/>
              <a:gd name="connsiteY776" fmla="*/ 3422253 h 4918294"/>
              <a:gd name="connsiteX777" fmla="*/ 5783439 w 12191999"/>
              <a:gd name="connsiteY777" fmla="*/ 3429948 h 4918294"/>
              <a:gd name="connsiteX778" fmla="*/ 5724988 w 12191999"/>
              <a:gd name="connsiteY778" fmla="*/ 3424957 h 4918294"/>
              <a:gd name="connsiteX779" fmla="*/ 5714296 w 12191999"/>
              <a:gd name="connsiteY779" fmla="*/ 3412272 h 4918294"/>
              <a:gd name="connsiteX780" fmla="*/ 5726984 w 12191999"/>
              <a:gd name="connsiteY780" fmla="*/ 3401577 h 4918294"/>
              <a:gd name="connsiteX781" fmla="*/ 5868257 w 12191999"/>
              <a:gd name="connsiteY781" fmla="*/ 3401867 h 4918294"/>
              <a:gd name="connsiteX782" fmla="*/ 5879950 w 12191999"/>
              <a:gd name="connsiteY782" fmla="*/ 3402866 h 4918294"/>
              <a:gd name="connsiteX783" fmla="*/ 5869254 w 12191999"/>
              <a:gd name="connsiteY783" fmla="*/ 3390179 h 4918294"/>
              <a:gd name="connsiteX784" fmla="*/ 5727982 w 12191999"/>
              <a:gd name="connsiteY784" fmla="*/ 3389890 h 4918294"/>
              <a:gd name="connsiteX785" fmla="*/ 5707600 w 12191999"/>
              <a:gd name="connsiteY785" fmla="*/ 3352826 h 4918294"/>
              <a:gd name="connsiteX786" fmla="*/ 5581010 w 12191999"/>
              <a:gd name="connsiteY786" fmla="*/ 3318468 h 4918294"/>
              <a:gd name="connsiteX787" fmla="*/ 5121419 w 12191999"/>
              <a:gd name="connsiteY787" fmla="*/ 3185027 h 4918294"/>
              <a:gd name="connsiteX788" fmla="*/ 5109727 w 12191999"/>
              <a:gd name="connsiteY788" fmla="*/ 3184029 h 4918294"/>
              <a:gd name="connsiteX789" fmla="*/ 5098037 w 12191999"/>
              <a:gd name="connsiteY789" fmla="*/ 3183031 h 4918294"/>
              <a:gd name="connsiteX790" fmla="*/ 5108732 w 12191999"/>
              <a:gd name="connsiteY790" fmla="*/ 3195719 h 4918294"/>
              <a:gd name="connsiteX791" fmla="*/ 5556635 w 12191999"/>
              <a:gd name="connsiteY791" fmla="*/ 3328160 h 4918294"/>
              <a:gd name="connsiteX792" fmla="*/ 5544943 w 12191999"/>
              <a:gd name="connsiteY792" fmla="*/ 3327161 h 4918294"/>
              <a:gd name="connsiteX793" fmla="*/ 5566329 w 12191999"/>
              <a:gd name="connsiteY793" fmla="*/ 3352539 h 4918294"/>
              <a:gd name="connsiteX794" fmla="*/ 5531262 w 12191999"/>
              <a:gd name="connsiteY794" fmla="*/ 3349545 h 4918294"/>
              <a:gd name="connsiteX795" fmla="*/ 5532257 w 12191999"/>
              <a:gd name="connsiteY795" fmla="*/ 3337854 h 4918294"/>
              <a:gd name="connsiteX796" fmla="*/ 5520567 w 12191999"/>
              <a:gd name="connsiteY796" fmla="*/ 3336856 h 4918294"/>
              <a:gd name="connsiteX797" fmla="*/ 5508880 w 12191999"/>
              <a:gd name="connsiteY797" fmla="*/ 3335858 h 4918294"/>
              <a:gd name="connsiteX798" fmla="*/ 5507881 w 12191999"/>
              <a:gd name="connsiteY798" fmla="*/ 3347548 h 4918294"/>
              <a:gd name="connsiteX799" fmla="*/ 5450433 w 12191999"/>
              <a:gd name="connsiteY799" fmla="*/ 3330867 h 4918294"/>
              <a:gd name="connsiteX800" fmla="*/ 5427049 w 12191999"/>
              <a:gd name="connsiteY800" fmla="*/ 3328871 h 4918294"/>
              <a:gd name="connsiteX801" fmla="*/ 5391982 w 12191999"/>
              <a:gd name="connsiteY801" fmla="*/ 3325876 h 4918294"/>
              <a:gd name="connsiteX802" fmla="*/ 5380296 w 12191999"/>
              <a:gd name="connsiteY802" fmla="*/ 3324879 h 4918294"/>
              <a:gd name="connsiteX803" fmla="*/ 5369601 w 12191999"/>
              <a:gd name="connsiteY803" fmla="*/ 3312190 h 4918294"/>
              <a:gd name="connsiteX804" fmla="*/ 5346224 w 12191999"/>
              <a:gd name="connsiteY804" fmla="*/ 3310194 h 4918294"/>
              <a:gd name="connsiteX805" fmla="*/ 5333536 w 12191999"/>
              <a:gd name="connsiteY805" fmla="*/ 3320886 h 4918294"/>
              <a:gd name="connsiteX806" fmla="*/ 5052990 w 12191999"/>
              <a:gd name="connsiteY806" fmla="*/ 3296931 h 4918294"/>
              <a:gd name="connsiteX807" fmla="*/ 4926401 w 12191999"/>
              <a:gd name="connsiteY807" fmla="*/ 3262574 h 4918294"/>
              <a:gd name="connsiteX808" fmla="*/ 4937091 w 12191999"/>
              <a:gd name="connsiteY808" fmla="*/ 3275260 h 4918294"/>
              <a:gd name="connsiteX809" fmla="*/ 4705299 w 12191999"/>
              <a:gd name="connsiteY809" fmla="*/ 3231920 h 4918294"/>
              <a:gd name="connsiteX810" fmla="*/ 4692612 w 12191999"/>
              <a:gd name="connsiteY810" fmla="*/ 3242612 h 4918294"/>
              <a:gd name="connsiteX811" fmla="*/ 4635161 w 12191999"/>
              <a:gd name="connsiteY811" fmla="*/ 3225931 h 4918294"/>
              <a:gd name="connsiteX812" fmla="*/ 4624470 w 12191999"/>
              <a:gd name="connsiteY812" fmla="*/ 3213242 h 4918294"/>
              <a:gd name="connsiteX813" fmla="*/ 4600092 w 12191999"/>
              <a:gd name="connsiteY813" fmla="*/ 3222937 h 4918294"/>
              <a:gd name="connsiteX814" fmla="*/ 4530958 w 12191999"/>
              <a:gd name="connsiteY814" fmla="*/ 3205258 h 4918294"/>
              <a:gd name="connsiteX815" fmla="*/ 4519263 w 12191999"/>
              <a:gd name="connsiteY815" fmla="*/ 3204257 h 4918294"/>
              <a:gd name="connsiteX816" fmla="*/ 4485194 w 12191999"/>
              <a:gd name="connsiteY816" fmla="*/ 3189577 h 4918294"/>
              <a:gd name="connsiteX817" fmla="*/ 4473510 w 12191999"/>
              <a:gd name="connsiteY817" fmla="*/ 3188580 h 4918294"/>
              <a:gd name="connsiteX818" fmla="*/ 4461816 w 12191999"/>
              <a:gd name="connsiteY818" fmla="*/ 3187581 h 4918294"/>
              <a:gd name="connsiteX819" fmla="*/ 4267086 w 12191999"/>
              <a:gd name="connsiteY819" fmla="*/ 3123855 h 4918294"/>
              <a:gd name="connsiteX820" fmla="*/ 4232020 w 12191999"/>
              <a:gd name="connsiteY820" fmla="*/ 3120860 h 4918294"/>
              <a:gd name="connsiteX821" fmla="*/ 4220329 w 12191999"/>
              <a:gd name="connsiteY821" fmla="*/ 3119865 h 4918294"/>
              <a:gd name="connsiteX822" fmla="*/ 4173573 w 12191999"/>
              <a:gd name="connsiteY822" fmla="*/ 3115873 h 4918294"/>
              <a:gd name="connsiteX823" fmla="*/ 4048980 w 12191999"/>
              <a:gd name="connsiteY823" fmla="*/ 3058133 h 4918294"/>
              <a:gd name="connsiteX824" fmla="*/ 3570999 w 12191999"/>
              <a:gd name="connsiteY824" fmla="*/ 2864246 h 4918294"/>
              <a:gd name="connsiteX825" fmla="*/ 3559309 w 12191999"/>
              <a:gd name="connsiteY825" fmla="*/ 2863248 h 4918294"/>
              <a:gd name="connsiteX826" fmla="*/ 3548619 w 12191999"/>
              <a:gd name="connsiteY826" fmla="*/ 2850563 h 4918294"/>
              <a:gd name="connsiteX827" fmla="*/ 3401221 w 12191999"/>
              <a:gd name="connsiteY827" fmla="*/ 2749666 h 4918294"/>
              <a:gd name="connsiteX828" fmla="*/ 3254023 w 12191999"/>
              <a:gd name="connsiteY828" fmla="*/ 2658281 h 4918294"/>
              <a:gd name="connsiteX829" fmla="*/ 3257283 w 12191999"/>
              <a:gd name="connsiteY829" fmla="*/ 2659920 h 4918294"/>
              <a:gd name="connsiteX830" fmla="*/ 3292737 w 12191999"/>
              <a:gd name="connsiteY830" fmla="*/ 2675641 h 4918294"/>
              <a:gd name="connsiteX831" fmla="*/ 3315117 w 12191999"/>
              <a:gd name="connsiteY831" fmla="*/ 2689326 h 4918294"/>
              <a:gd name="connsiteX832" fmla="*/ 3393949 w 12191999"/>
              <a:gd name="connsiteY832" fmla="*/ 2731385 h 4918294"/>
              <a:gd name="connsiteX833" fmla="*/ 3529231 w 12191999"/>
              <a:gd name="connsiteY833" fmla="*/ 2801808 h 4918294"/>
              <a:gd name="connsiteX834" fmla="*/ 3551614 w 12191999"/>
              <a:gd name="connsiteY834" fmla="*/ 2815492 h 4918294"/>
              <a:gd name="connsiteX835" fmla="*/ 3573994 w 12191999"/>
              <a:gd name="connsiteY835" fmla="*/ 2829179 h 4918294"/>
              <a:gd name="connsiteX836" fmla="*/ 3586682 w 12191999"/>
              <a:gd name="connsiteY836" fmla="*/ 2818486 h 4918294"/>
              <a:gd name="connsiteX837" fmla="*/ 3542918 w 12191999"/>
              <a:gd name="connsiteY837" fmla="*/ 2779426 h 4918294"/>
              <a:gd name="connsiteX838" fmla="*/ 3531227 w 12191999"/>
              <a:gd name="connsiteY838" fmla="*/ 2778427 h 4918294"/>
              <a:gd name="connsiteX839" fmla="*/ 3328806 w 12191999"/>
              <a:gd name="connsiteY839" fmla="*/ 2666945 h 4918294"/>
              <a:gd name="connsiteX840" fmla="*/ 3317113 w 12191999"/>
              <a:gd name="connsiteY840" fmla="*/ 2665947 h 4918294"/>
              <a:gd name="connsiteX841" fmla="*/ 3262661 w 12191999"/>
              <a:gd name="connsiteY841" fmla="*/ 2614201 h 4918294"/>
              <a:gd name="connsiteX842" fmla="*/ 3195517 w 12191999"/>
              <a:gd name="connsiteY842" fmla="*/ 2573141 h 4918294"/>
              <a:gd name="connsiteX843" fmla="*/ 3060607 w 12191999"/>
              <a:gd name="connsiteY843" fmla="*/ 2498335 h 4918294"/>
              <a:gd name="connsiteX844" fmla="*/ 2949428 w 12191999"/>
              <a:gd name="connsiteY844" fmla="*/ 2413597 h 4918294"/>
              <a:gd name="connsiteX845" fmla="*/ 2962014 w 12191999"/>
              <a:gd name="connsiteY845" fmla="*/ 2411907 h 4918294"/>
              <a:gd name="connsiteX846" fmla="*/ 2452246 w 12191999"/>
              <a:gd name="connsiteY846" fmla="*/ 2038685 h 4918294"/>
              <a:gd name="connsiteX847" fmla="*/ 2453244 w 12191999"/>
              <a:gd name="connsiteY847" fmla="*/ 2027001 h 4918294"/>
              <a:gd name="connsiteX848" fmla="*/ 2441554 w 12191999"/>
              <a:gd name="connsiteY848" fmla="*/ 2026000 h 4918294"/>
              <a:gd name="connsiteX849" fmla="*/ 2429866 w 12191999"/>
              <a:gd name="connsiteY849" fmla="*/ 2025002 h 4918294"/>
              <a:gd name="connsiteX850" fmla="*/ 2398791 w 12191999"/>
              <a:gd name="connsiteY850" fmla="*/ 1975249 h 4918294"/>
              <a:gd name="connsiteX851" fmla="*/ 2243125 w 12191999"/>
              <a:gd name="connsiteY851" fmla="*/ 1867758 h 4918294"/>
              <a:gd name="connsiteX852" fmla="*/ 2278190 w 12191999"/>
              <a:gd name="connsiteY852" fmla="*/ 1870756 h 4918294"/>
              <a:gd name="connsiteX853" fmla="*/ 2199358 w 12191999"/>
              <a:gd name="connsiteY853" fmla="*/ 1828698 h 4918294"/>
              <a:gd name="connsiteX854" fmla="*/ 2212047 w 12191999"/>
              <a:gd name="connsiteY854" fmla="*/ 1818006 h 4918294"/>
              <a:gd name="connsiteX855" fmla="*/ 2025302 w 12191999"/>
              <a:gd name="connsiteY855" fmla="*/ 1660762 h 4918294"/>
              <a:gd name="connsiteX856" fmla="*/ 2026301 w 12191999"/>
              <a:gd name="connsiteY856" fmla="*/ 1649075 h 4918294"/>
              <a:gd name="connsiteX857" fmla="*/ 1897011 w 12191999"/>
              <a:gd name="connsiteY857" fmla="*/ 1508513 h 4918294"/>
              <a:gd name="connsiteX858" fmla="*/ 1734642 w 12191999"/>
              <a:gd name="connsiteY858" fmla="*/ 1341578 h 4918294"/>
              <a:gd name="connsiteX859" fmla="*/ 1667730 w 12191999"/>
              <a:gd name="connsiteY859" fmla="*/ 1246081 h 4918294"/>
              <a:gd name="connsiteX860" fmla="*/ 1586311 w 12191999"/>
              <a:gd name="connsiteY860" fmla="*/ 1152291 h 4918294"/>
              <a:gd name="connsiteX861" fmla="*/ 1597648 w 12191999"/>
              <a:gd name="connsiteY861" fmla="*/ 1153259 h 4918294"/>
              <a:gd name="connsiteX862" fmla="*/ 1586956 w 12191999"/>
              <a:gd name="connsiteY862" fmla="*/ 1140571 h 4918294"/>
              <a:gd name="connsiteX863" fmla="*/ 1564576 w 12191999"/>
              <a:gd name="connsiteY863" fmla="*/ 1126884 h 4918294"/>
              <a:gd name="connsiteX864" fmla="*/ 1576269 w 12191999"/>
              <a:gd name="connsiteY864" fmla="*/ 1127881 h 4918294"/>
              <a:gd name="connsiteX865" fmla="*/ 1512119 w 12191999"/>
              <a:gd name="connsiteY865" fmla="*/ 1051757 h 4918294"/>
              <a:gd name="connsiteX866" fmla="*/ 1500428 w 12191999"/>
              <a:gd name="connsiteY866" fmla="*/ 1050759 h 4918294"/>
              <a:gd name="connsiteX867" fmla="*/ 1478048 w 12191999"/>
              <a:gd name="connsiteY867" fmla="*/ 1037073 h 4918294"/>
              <a:gd name="connsiteX868" fmla="*/ 1501426 w 12191999"/>
              <a:gd name="connsiteY868" fmla="*/ 1039069 h 4918294"/>
              <a:gd name="connsiteX869" fmla="*/ 1469353 w 12191999"/>
              <a:gd name="connsiteY869" fmla="*/ 1001007 h 4918294"/>
              <a:gd name="connsiteX870" fmla="*/ 1481046 w 12191999"/>
              <a:gd name="connsiteY870" fmla="*/ 1002005 h 4918294"/>
              <a:gd name="connsiteX871" fmla="*/ 1492731 w 12191999"/>
              <a:gd name="connsiteY871" fmla="*/ 1003003 h 4918294"/>
              <a:gd name="connsiteX872" fmla="*/ 1493729 w 12191999"/>
              <a:gd name="connsiteY872" fmla="*/ 991312 h 4918294"/>
              <a:gd name="connsiteX873" fmla="*/ 1470351 w 12191999"/>
              <a:gd name="connsiteY873" fmla="*/ 989316 h 4918294"/>
              <a:gd name="connsiteX874" fmla="*/ 1458661 w 12191999"/>
              <a:gd name="connsiteY874" fmla="*/ 988321 h 4918294"/>
              <a:gd name="connsiteX875" fmla="*/ 1447968 w 12191999"/>
              <a:gd name="connsiteY875" fmla="*/ 975632 h 4918294"/>
              <a:gd name="connsiteX876" fmla="*/ 1448967 w 12191999"/>
              <a:gd name="connsiteY876" fmla="*/ 963942 h 4918294"/>
              <a:gd name="connsiteX877" fmla="*/ 1449965 w 12191999"/>
              <a:gd name="connsiteY877" fmla="*/ 952252 h 4918294"/>
              <a:gd name="connsiteX878" fmla="*/ 1438278 w 12191999"/>
              <a:gd name="connsiteY878" fmla="*/ 951253 h 4918294"/>
              <a:gd name="connsiteX879" fmla="*/ 1426587 w 12191999"/>
              <a:gd name="connsiteY879" fmla="*/ 950255 h 4918294"/>
              <a:gd name="connsiteX880" fmla="*/ 1406203 w 12191999"/>
              <a:gd name="connsiteY880" fmla="*/ 913192 h 4918294"/>
              <a:gd name="connsiteX881" fmla="*/ 1417890 w 12191999"/>
              <a:gd name="connsiteY881" fmla="*/ 914192 h 4918294"/>
              <a:gd name="connsiteX882" fmla="*/ 1407201 w 12191999"/>
              <a:gd name="connsiteY882" fmla="*/ 901501 h 4918294"/>
              <a:gd name="connsiteX883" fmla="*/ 1396510 w 12191999"/>
              <a:gd name="connsiteY883" fmla="*/ 888813 h 4918294"/>
              <a:gd name="connsiteX884" fmla="*/ 1374129 w 12191999"/>
              <a:gd name="connsiteY884" fmla="*/ 875129 h 4918294"/>
              <a:gd name="connsiteX885" fmla="*/ 1385816 w 12191999"/>
              <a:gd name="connsiteY885" fmla="*/ 876127 h 4918294"/>
              <a:gd name="connsiteX886" fmla="*/ 1366431 w 12191999"/>
              <a:gd name="connsiteY886" fmla="*/ 827372 h 4918294"/>
              <a:gd name="connsiteX887" fmla="*/ 1389809 w 12191999"/>
              <a:gd name="connsiteY887" fmla="*/ 829368 h 4918294"/>
              <a:gd name="connsiteX888" fmla="*/ 1358734 w 12191999"/>
              <a:gd name="connsiteY888" fmla="*/ 779616 h 4918294"/>
              <a:gd name="connsiteX889" fmla="*/ 1370423 w 12191999"/>
              <a:gd name="connsiteY889" fmla="*/ 780614 h 4918294"/>
              <a:gd name="connsiteX890" fmla="*/ 1381116 w 12191999"/>
              <a:gd name="connsiteY890" fmla="*/ 793302 h 4918294"/>
              <a:gd name="connsiteX891" fmla="*/ 1392803 w 12191999"/>
              <a:gd name="connsiteY891" fmla="*/ 794300 h 4918294"/>
              <a:gd name="connsiteX892" fmla="*/ 1382114 w 12191999"/>
              <a:gd name="connsiteY892" fmla="*/ 781612 h 4918294"/>
              <a:gd name="connsiteX893" fmla="*/ 1371422 w 12191999"/>
              <a:gd name="connsiteY893" fmla="*/ 768925 h 4918294"/>
              <a:gd name="connsiteX894" fmla="*/ 1349042 w 12191999"/>
              <a:gd name="connsiteY894" fmla="*/ 755237 h 4918294"/>
              <a:gd name="connsiteX895" fmla="*/ 1347046 w 12191999"/>
              <a:gd name="connsiteY895" fmla="*/ 778618 h 4918294"/>
              <a:gd name="connsiteX896" fmla="*/ 1336355 w 12191999"/>
              <a:gd name="connsiteY896" fmla="*/ 765929 h 4918294"/>
              <a:gd name="connsiteX897" fmla="*/ 1271208 w 12191999"/>
              <a:gd name="connsiteY897" fmla="*/ 701492 h 4918294"/>
              <a:gd name="connsiteX898" fmla="*/ 1278904 w 12191999"/>
              <a:gd name="connsiteY898" fmla="*/ 749248 h 4918294"/>
              <a:gd name="connsiteX899" fmla="*/ 1247827 w 12191999"/>
              <a:gd name="connsiteY899" fmla="*/ 699495 h 4918294"/>
              <a:gd name="connsiteX900" fmla="*/ 1215754 w 12191999"/>
              <a:gd name="connsiteY900" fmla="*/ 661433 h 4918294"/>
              <a:gd name="connsiteX901" fmla="*/ 1206062 w 12191999"/>
              <a:gd name="connsiteY901" fmla="*/ 637057 h 4918294"/>
              <a:gd name="connsiteX902" fmla="*/ 1229440 w 12191999"/>
              <a:gd name="connsiteY902" fmla="*/ 639055 h 4918294"/>
              <a:gd name="connsiteX903" fmla="*/ 1186677 w 12191999"/>
              <a:gd name="connsiteY903" fmla="*/ 588302 h 4918294"/>
              <a:gd name="connsiteX904" fmla="*/ 1199363 w 12191999"/>
              <a:gd name="connsiteY904" fmla="*/ 577613 h 4918294"/>
              <a:gd name="connsiteX905" fmla="*/ 1210055 w 12191999"/>
              <a:gd name="connsiteY905" fmla="*/ 590299 h 4918294"/>
              <a:gd name="connsiteX906" fmla="*/ 1221745 w 12191999"/>
              <a:gd name="connsiteY906" fmla="*/ 591297 h 4918294"/>
              <a:gd name="connsiteX907" fmla="*/ 1222741 w 12191999"/>
              <a:gd name="connsiteY907" fmla="*/ 579606 h 4918294"/>
              <a:gd name="connsiteX908" fmla="*/ 1212050 w 12191999"/>
              <a:gd name="connsiteY908" fmla="*/ 566921 h 4918294"/>
              <a:gd name="connsiteX909" fmla="*/ 1200361 w 12191999"/>
              <a:gd name="connsiteY909" fmla="*/ 565923 h 4918294"/>
              <a:gd name="connsiteX910" fmla="*/ 1189669 w 12191999"/>
              <a:gd name="connsiteY910" fmla="*/ 553234 h 4918294"/>
              <a:gd name="connsiteX911" fmla="*/ 1178976 w 12191999"/>
              <a:gd name="connsiteY911" fmla="*/ 540547 h 4918294"/>
              <a:gd name="connsiteX912" fmla="*/ 1179975 w 12191999"/>
              <a:gd name="connsiteY912" fmla="*/ 528856 h 4918294"/>
              <a:gd name="connsiteX913" fmla="*/ 1168287 w 12191999"/>
              <a:gd name="connsiteY913" fmla="*/ 527858 h 4918294"/>
              <a:gd name="connsiteX914" fmla="*/ 1169285 w 12191999"/>
              <a:gd name="connsiteY914" fmla="*/ 516170 h 4918294"/>
              <a:gd name="connsiteX915" fmla="*/ 1180973 w 12191999"/>
              <a:gd name="connsiteY915" fmla="*/ 517165 h 4918294"/>
              <a:gd name="connsiteX916" fmla="*/ 1203356 w 12191999"/>
              <a:gd name="connsiteY916" fmla="*/ 530852 h 4918294"/>
              <a:gd name="connsiteX917" fmla="*/ 1224737 w 12191999"/>
              <a:gd name="connsiteY917" fmla="*/ 556228 h 4918294"/>
              <a:gd name="connsiteX918" fmla="*/ 1225737 w 12191999"/>
              <a:gd name="connsiteY918" fmla="*/ 544539 h 4918294"/>
              <a:gd name="connsiteX919" fmla="*/ 1215045 w 12191999"/>
              <a:gd name="connsiteY919" fmla="*/ 531850 h 4918294"/>
              <a:gd name="connsiteX920" fmla="*/ 1182969 w 12191999"/>
              <a:gd name="connsiteY920" fmla="*/ 493787 h 4918294"/>
              <a:gd name="connsiteX921" fmla="*/ 1171282 w 12191999"/>
              <a:gd name="connsiteY921" fmla="*/ 492789 h 4918294"/>
              <a:gd name="connsiteX922" fmla="*/ 1138209 w 12191999"/>
              <a:gd name="connsiteY922" fmla="*/ 466417 h 4918294"/>
              <a:gd name="connsiteX923" fmla="*/ 1034290 w 12191999"/>
              <a:gd name="connsiteY923" fmla="*/ 304470 h 4918294"/>
              <a:gd name="connsiteX924" fmla="*/ 1035288 w 12191999"/>
              <a:gd name="connsiteY924" fmla="*/ 292782 h 4918294"/>
              <a:gd name="connsiteX925" fmla="*/ 1024596 w 12191999"/>
              <a:gd name="connsiteY925" fmla="*/ 280094 h 4918294"/>
              <a:gd name="connsiteX926" fmla="*/ 1004215 w 12191999"/>
              <a:gd name="connsiteY926" fmla="*/ 243030 h 4918294"/>
              <a:gd name="connsiteX927" fmla="*/ 993520 w 12191999"/>
              <a:gd name="connsiteY927" fmla="*/ 230342 h 4918294"/>
              <a:gd name="connsiteX928" fmla="*/ 973136 w 12191999"/>
              <a:gd name="connsiteY928" fmla="*/ 193277 h 4918294"/>
              <a:gd name="connsiteX929" fmla="*/ 952751 w 12191999"/>
              <a:gd name="connsiteY929" fmla="*/ 156213 h 4918294"/>
              <a:gd name="connsiteX930" fmla="*/ 903291 w 12191999"/>
              <a:gd name="connsiteY930" fmla="*/ 46015 h 4918294"/>
              <a:gd name="connsiteX931" fmla="*/ 883478 w 12191999"/>
              <a:gd name="connsiteY931" fmla="*/ 25925 h 4918294"/>
              <a:gd name="connsiteX932" fmla="*/ 748592 w 12191999"/>
              <a:gd name="connsiteY932" fmla="*/ 0 h 4918294"/>
              <a:gd name="connsiteX933" fmla="*/ 825196 w 12191999"/>
              <a:gd name="connsiteY933" fmla="*/ 0 h 4918294"/>
              <a:gd name="connsiteX934" fmla="*/ 839869 w 12191999"/>
              <a:gd name="connsiteY934" fmla="*/ 34048 h 4918294"/>
              <a:gd name="connsiteX935" fmla="*/ 851023 w 12191999"/>
              <a:gd name="connsiteY935" fmla="*/ 54798 h 4918294"/>
              <a:gd name="connsiteX936" fmla="*/ 897299 w 12191999"/>
              <a:gd name="connsiteY936" fmla="*/ 116152 h 4918294"/>
              <a:gd name="connsiteX937" fmla="*/ 928375 w 12191999"/>
              <a:gd name="connsiteY937" fmla="*/ 165905 h 4918294"/>
              <a:gd name="connsiteX938" fmla="*/ 916684 w 12191999"/>
              <a:gd name="connsiteY938" fmla="*/ 164907 h 4918294"/>
              <a:gd name="connsiteX939" fmla="*/ 917682 w 12191999"/>
              <a:gd name="connsiteY939" fmla="*/ 153218 h 4918294"/>
              <a:gd name="connsiteX940" fmla="*/ 905992 w 12191999"/>
              <a:gd name="connsiteY940" fmla="*/ 152220 h 4918294"/>
              <a:gd name="connsiteX941" fmla="*/ 904994 w 12191999"/>
              <a:gd name="connsiteY941" fmla="*/ 163910 h 4918294"/>
              <a:gd name="connsiteX942" fmla="*/ 915686 w 12191999"/>
              <a:gd name="connsiteY942" fmla="*/ 176599 h 4918294"/>
              <a:gd name="connsiteX943" fmla="*/ 950755 w 12191999"/>
              <a:gd name="connsiteY943" fmla="*/ 179590 h 4918294"/>
              <a:gd name="connsiteX944" fmla="*/ 971140 w 12191999"/>
              <a:gd name="connsiteY944" fmla="*/ 216655 h 4918294"/>
              <a:gd name="connsiteX945" fmla="*/ 969144 w 12191999"/>
              <a:gd name="connsiteY945" fmla="*/ 240036 h 4918294"/>
              <a:gd name="connsiteX946" fmla="*/ 957454 w 12191999"/>
              <a:gd name="connsiteY946" fmla="*/ 239038 h 4918294"/>
              <a:gd name="connsiteX947" fmla="*/ 968149 w 12191999"/>
              <a:gd name="connsiteY947" fmla="*/ 251724 h 4918294"/>
              <a:gd name="connsiteX948" fmla="*/ 979834 w 12191999"/>
              <a:gd name="connsiteY948" fmla="*/ 252722 h 4918294"/>
              <a:gd name="connsiteX949" fmla="*/ 1002216 w 12191999"/>
              <a:gd name="connsiteY949" fmla="*/ 266408 h 4918294"/>
              <a:gd name="connsiteX950" fmla="*/ 1011908 w 12191999"/>
              <a:gd name="connsiteY950" fmla="*/ 290784 h 4918294"/>
              <a:gd name="connsiteX951" fmla="*/ 1010909 w 12191999"/>
              <a:gd name="connsiteY951" fmla="*/ 302474 h 4918294"/>
              <a:gd name="connsiteX952" fmla="*/ 1022603 w 12191999"/>
              <a:gd name="connsiteY952" fmla="*/ 303472 h 4918294"/>
              <a:gd name="connsiteX953" fmla="*/ 1033292 w 12191999"/>
              <a:gd name="connsiteY953" fmla="*/ 316161 h 4918294"/>
              <a:gd name="connsiteX954" fmla="*/ 1125521 w 12191999"/>
              <a:gd name="connsiteY954" fmla="*/ 477106 h 4918294"/>
              <a:gd name="connsiteX955" fmla="*/ 1136213 w 12191999"/>
              <a:gd name="connsiteY955" fmla="*/ 489798 h 4918294"/>
              <a:gd name="connsiteX956" fmla="*/ 1147900 w 12191999"/>
              <a:gd name="connsiteY956" fmla="*/ 490795 h 4918294"/>
              <a:gd name="connsiteX957" fmla="*/ 1146903 w 12191999"/>
              <a:gd name="connsiteY957" fmla="*/ 502483 h 4918294"/>
              <a:gd name="connsiteX958" fmla="*/ 1135215 w 12191999"/>
              <a:gd name="connsiteY958" fmla="*/ 501485 h 4918294"/>
              <a:gd name="connsiteX959" fmla="*/ 1153602 w 12191999"/>
              <a:gd name="connsiteY959" fmla="*/ 561930 h 4918294"/>
              <a:gd name="connsiteX960" fmla="*/ 1165293 w 12191999"/>
              <a:gd name="connsiteY960" fmla="*/ 562928 h 4918294"/>
              <a:gd name="connsiteX961" fmla="*/ 1131223 w 12191999"/>
              <a:gd name="connsiteY961" fmla="*/ 548244 h 4918294"/>
              <a:gd name="connsiteX962" fmla="*/ 1193374 w 12191999"/>
              <a:gd name="connsiteY962" fmla="*/ 647749 h 4918294"/>
              <a:gd name="connsiteX963" fmla="*/ 1235142 w 12191999"/>
              <a:gd name="connsiteY963" fmla="*/ 710188 h 4918294"/>
              <a:gd name="connsiteX964" fmla="*/ 1276907 w 12191999"/>
              <a:gd name="connsiteY964" fmla="*/ 772629 h 4918294"/>
              <a:gd name="connsiteX965" fmla="*/ 1361441 w 12191999"/>
              <a:gd name="connsiteY965" fmla="*/ 885818 h 4918294"/>
              <a:gd name="connsiteX966" fmla="*/ 1381824 w 12191999"/>
              <a:gd name="connsiteY966" fmla="*/ 922885 h 4918294"/>
              <a:gd name="connsiteX967" fmla="*/ 1403209 w 12191999"/>
              <a:gd name="connsiteY967" fmla="*/ 948259 h 4918294"/>
              <a:gd name="connsiteX968" fmla="*/ 1412900 w 12191999"/>
              <a:gd name="connsiteY968" fmla="*/ 972635 h 4918294"/>
              <a:gd name="connsiteX969" fmla="*/ 1444974 w 12191999"/>
              <a:gd name="connsiteY969" fmla="*/ 1010701 h 4918294"/>
              <a:gd name="connsiteX970" fmla="*/ 1465361 w 12191999"/>
              <a:gd name="connsiteY970" fmla="*/ 1047765 h 4918294"/>
              <a:gd name="connsiteX971" fmla="*/ 1498432 w 12191999"/>
              <a:gd name="connsiteY971" fmla="*/ 1074137 h 4918294"/>
              <a:gd name="connsiteX972" fmla="*/ 1497434 w 12191999"/>
              <a:gd name="connsiteY972" fmla="*/ 1085827 h 4918294"/>
              <a:gd name="connsiteX973" fmla="*/ 1771416 w 12191999"/>
              <a:gd name="connsiteY973" fmla="*/ 1462465 h 4918294"/>
              <a:gd name="connsiteX974" fmla="*/ 1770418 w 12191999"/>
              <a:gd name="connsiteY974" fmla="*/ 1474152 h 4918294"/>
              <a:gd name="connsiteX975" fmla="*/ 1769420 w 12191999"/>
              <a:gd name="connsiteY975" fmla="*/ 1485843 h 4918294"/>
              <a:gd name="connsiteX976" fmla="*/ 1748038 w 12191999"/>
              <a:gd name="connsiteY976" fmla="*/ 1460469 h 4918294"/>
              <a:gd name="connsiteX977" fmla="*/ 1726655 w 12191999"/>
              <a:gd name="connsiteY977" fmla="*/ 1435093 h 4918294"/>
              <a:gd name="connsiteX978" fmla="*/ 1705275 w 12191999"/>
              <a:gd name="connsiteY978" fmla="*/ 1409719 h 4918294"/>
              <a:gd name="connsiteX979" fmla="*/ 1693583 w 12191999"/>
              <a:gd name="connsiteY979" fmla="*/ 1408720 h 4918294"/>
              <a:gd name="connsiteX980" fmla="*/ 1640127 w 12191999"/>
              <a:gd name="connsiteY980" fmla="*/ 1345281 h 4918294"/>
              <a:gd name="connsiteX981" fmla="*/ 1628439 w 12191999"/>
              <a:gd name="connsiteY981" fmla="*/ 1344283 h 4918294"/>
              <a:gd name="connsiteX982" fmla="*/ 1627438 w 12191999"/>
              <a:gd name="connsiteY982" fmla="*/ 1355976 h 4918294"/>
              <a:gd name="connsiteX983" fmla="*/ 1638130 w 12191999"/>
              <a:gd name="connsiteY983" fmla="*/ 1368663 h 4918294"/>
              <a:gd name="connsiteX984" fmla="*/ 1638316 w 12191999"/>
              <a:gd name="connsiteY984" fmla="*/ 1369815 h 4918294"/>
              <a:gd name="connsiteX985" fmla="*/ 1616840 w 12191999"/>
              <a:gd name="connsiteY985" fmla="*/ 1343507 h 4918294"/>
              <a:gd name="connsiteX986" fmla="*/ 1616746 w 12191999"/>
              <a:gd name="connsiteY986" fmla="*/ 1343284 h 4918294"/>
              <a:gd name="connsiteX987" fmla="*/ 1616627 w 12191999"/>
              <a:gd name="connsiteY987" fmla="*/ 1343239 h 4918294"/>
              <a:gd name="connsiteX988" fmla="*/ 1614075 w 12191999"/>
              <a:gd name="connsiteY988" fmla="*/ 1340113 h 4918294"/>
              <a:gd name="connsiteX989" fmla="*/ 1630433 w 12191999"/>
              <a:gd name="connsiteY989" fmla="*/ 1320908 h 4918294"/>
              <a:gd name="connsiteX990" fmla="*/ 1511830 w 12191999"/>
              <a:gd name="connsiteY990" fmla="*/ 1193029 h 4918294"/>
              <a:gd name="connsiteX991" fmla="*/ 1510834 w 12191999"/>
              <a:gd name="connsiteY991" fmla="*/ 1204718 h 4918294"/>
              <a:gd name="connsiteX992" fmla="*/ 1478758 w 12191999"/>
              <a:gd name="connsiteY992" fmla="*/ 1166657 h 4918294"/>
              <a:gd name="connsiteX993" fmla="*/ 1479756 w 12191999"/>
              <a:gd name="connsiteY993" fmla="*/ 1154966 h 4918294"/>
              <a:gd name="connsiteX994" fmla="*/ 1468067 w 12191999"/>
              <a:gd name="connsiteY994" fmla="*/ 1153968 h 4918294"/>
              <a:gd name="connsiteX995" fmla="*/ 1469065 w 12191999"/>
              <a:gd name="connsiteY995" fmla="*/ 1142282 h 4918294"/>
              <a:gd name="connsiteX996" fmla="*/ 1447682 w 12191999"/>
              <a:gd name="connsiteY996" fmla="*/ 1116906 h 4918294"/>
              <a:gd name="connsiteX997" fmla="*/ 1425302 w 12191999"/>
              <a:gd name="connsiteY997" fmla="*/ 1103220 h 4918294"/>
              <a:gd name="connsiteX998" fmla="*/ 1414609 w 12191999"/>
              <a:gd name="connsiteY998" fmla="*/ 1090534 h 4918294"/>
              <a:gd name="connsiteX999" fmla="*/ 1382536 w 12191999"/>
              <a:gd name="connsiteY999" fmla="*/ 1052466 h 4918294"/>
              <a:gd name="connsiteX1000" fmla="*/ 1370845 w 12191999"/>
              <a:gd name="connsiteY1000" fmla="*/ 1051470 h 4918294"/>
              <a:gd name="connsiteX1001" fmla="*/ 1360156 w 12191999"/>
              <a:gd name="connsiteY1001" fmla="*/ 1038781 h 4918294"/>
              <a:gd name="connsiteX1002" fmla="*/ 1275622 w 12191999"/>
              <a:gd name="connsiteY1002" fmla="*/ 925590 h 4918294"/>
              <a:gd name="connsiteX1003" fmla="*/ 1288311 w 12191999"/>
              <a:gd name="connsiteY1003" fmla="*/ 914900 h 4918294"/>
              <a:gd name="connsiteX1004" fmla="*/ 1299003 w 12191999"/>
              <a:gd name="connsiteY1004" fmla="*/ 927587 h 4918294"/>
              <a:gd name="connsiteX1005" fmla="*/ 1309692 w 12191999"/>
              <a:gd name="connsiteY1005" fmla="*/ 940274 h 4918294"/>
              <a:gd name="connsiteX1006" fmla="*/ 1310690 w 12191999"/>
              <a:gd name="connsiteY1006" fmla="*/ 928585 h 4918294"/>
              <a:gd name="connsiteX1007" fmla="*/ 1299998 w 12191999"/>
              <a:gd name="connsiteY1007" fmla="*/ 915898 h 4918294"/>
              <a:gd name="connsiteX1008" fmla="*/ 1289308 w 12191999"/>
              <a:gd name="connsiteY1008" fmla="*/ 903211 h 4918294"/>
              <a:gd name="connsiteX1009" fmla="*/ 1277618 w 12191999"/>
              <a:gd name="connsiteY1009" fmla="*/ 902213 h 4918294"/>
              <a:gd name="connsiteX1010" fmla="*/ 1265927 w 12191999"/>
              <a:gd name="connsiteY1010" fmla="*/ 901214 h 4918294"/>
              <a:gd name="connsiteX1011" fmla="*/ 1193086 w 12191999"/>
              <a:gd name="connsiteY1011" fmla="*/ 789022 h 4918294"/>
              <a:gd name="connsiteX1012" fmla="*/ 1181399 w 12191999"/>
              <a:gd name="connsiteY1012" fmla="*/ 788022 h 4918294"/>
              <a:gd name="connsiteX1013" fmla="*/ 1037706 w 12191999"/>
              <a:gd name="connsiteY1013" fmla="*/ 540258 h 4918294"/>
              <a:gd name="connsiteX1014" fmla="*/ 843553 w 12191999"/>
              <a:gd name="connsiteY1014" fmla="*/ 193985 h 4918294"/>
              <a:gd name="connsiteX1015" fmla="*/ 802784 w 12191999"/>
              <a:gd name="connsiteY1015" fmla="*/ 119857 h 4918294"/>
              <a:gd name="connsiteX1016" fmla="*/ 803782 w 12191999"/>
              <a:gd name="connsiteY1016" fmla="*/ 108167 h 4918294"/>
              <a:gd name="connsiteX1017" fmla="*/ 795089 w 12191999"/>
              <a:gd name="connsiteY1017" fmla="*/ 72103 h 4918294"/>
              <a:gd name="connsiteX1018" fmla="*/ 784397 w 12191999"/>
              <a:gd name="connsiteY1018" fmla="*/ 59412 h 4918294"/>
              <a:gd name="connsiteX1019" fmla="*/ 783399 w 12191999"/>
              <a:gd name="connsiteY1019" fmla="*/ 71102 h 4918294"/>
              <a:gd name="connsiteX1020" fmla="*/ 0 w 12191999"/>
              <a:gd name="connsiteY1020" fmla="*/ 0 h 4918294"/>
              <a:gd name="connsiteX1021" fmla="*/ 265385 w 12191999"/>
              <a:gd name="connsiteY1021" fmla="*/ 0 h 4918294"/>
              <a:gd name="connsiteX1022" fmla="*/ 298962 w 12191999"/>
              <a:gd name="connsiteY1022" fmla="*/ 56232 h 4918294"/>
              <a:gd name="connsiteX1023" fmla="*/ 383673 w 12191999"/>
              <a:gd name="connsiteY1023" fmla="*/ 201818 h 4918294"/>
              <a:gd name="connsiteX1024" fmla="*/ 399066 w 12191999"/>
              <a:gd name="connsiteY1024" fmla="*/ 297331 h 4918294"/>
              <a:gd name="connsiteX1025" fmla="*/ 387377 w 12191999"/>
              <a:gd name="connsiteY1025" fmla="*/ 296333 h 4918294"/>
              <a:gd name="connsiteX1026" fmla="*/ 386379 w 12191999"/>
              <a:gd name="connsiteY1026" fmla="*/ 308025 h 4918294"/>
              <a:gd name="connsiteX1027" fmla="*/ 407761 w 12191999"/>
              <a:gd name="connsiteY1027" fmla="*/ 333397 h 4918294"/>
              <a:gd name="connsiteX1028" fmla="*/ 418454 w 12191999"/>
              <a:gd name="connsiteY1028" fmla="*/ 346087 h 4918294"/>
              <a:gd name="connsiteX1029" fmla="*/ 452523 w 12191999"/>
              <a:gd name="connsiteY1029" fmla="*/ 360770 h 4918294"/>
              <a:gd name="connsiteX1030" fmla="*/ 483599 w 12191999"/>
              <a:gd name="connsiteY1030" fmla="*/ 410523 h 4918294"/>
              <a:gd name="connsiteX1031" fmla="*/ 454520 w 12191999"/>
              <a:gd name="connsiteY1031" fmla="*/ 337390 h 4918294"/>
              <a:gd name="connsiteX1032" fmla="*/ 431139 w 12191999"/>
              <a:gd name="connsiteY1032" fmla="*/ 335393 h 4918294"/>
              <a:gd name="connsiteX1033" fmla="*/ 420450 w 12191999"/>
              <a:gd name="connsiteY1033" fmla="*/ 322708 h 4918294"/>
              <a:gd name="connsiteX1034" fmla="*/ 421448 w 12191999"/>
              <a:gd name="connsiteY1034" fmla="*/ 311018 h 4918294"/>
              <a:gd name="connsiteX1035" fmla="*/ 399066 w 12191999"/>
              <a:gd name="connsiteY1035" fmla="*/ 297331 h 4918294"/>
              <a:gd name="connsiteX1036" fmla="*/ 346895 w 12191999"/>
              <a:gd name="connsiteY1036" fmla="*/ 80931 h 4918294"/>
              <a:gd name="connsiteX1037" fmla="*/ 348891 w 12191999"/>
              <a:gd name="connsiteY1037" fmla="*/ 57553 h 4918294"/>
              <a:gd name="connsiteX1038" fmla="*/ 360581 w 12191999"/>
              <a:gd name="connsiteY1038" fmla="*/ 58551 h 4918294"/>
              <a:gd name="connsiteX1039" fmla="*/ 349889 w 12191999"/>
              <a:gd name="connsiteY1039" fmla="*/ 45863 h 4918294"/>
              <a:gd name="connsiteX1040" fmla="*/ 350887 w 12191999"/>
              <a:gd name="connsiteY1040" fmla="*/ 34172 h 4918294"/>
              <a:gd name="connsiteX1041" fmla="*/ 426193 w 12191999"/>
              <a:gd name="connsiteY1041" fmla="*/ 134801 h 4918294"/>
              <a:gd name="connsiteX1042" fmla="*/ 468014 w 12191999"/>
              <a:gd name="connsiteY1042" fmla="*/ 256118 h 4918294"/>
              <a:gd name="connsiteX1043" fmla="*/ 461506 w 12191999"/>
              <a:gd name="connsiteY1043" fmla="*/ 255563 h 4918294"/>
              <a:gd name="connsiteX1044" fmla="*/ 472199 w 12191999"/>
              <a:gd name="connsiteY1044" fmla="*/ 268251 h 4918294"/>
              <a:gd name="connsiteX1045" fmla="*/ 491584 w 12191999"/>
              <a:gd name="connsiteY1045" fmla="*/ 317006 h 4918294"/>
              <a:gd name="connsiteX1046" fmla="*/ 480892 w 12191999"/>
              <a:gd name="connsiteY1046" fmla="*/ 304318 h 4918294"/>
              <a:gd name="connsiteX1047" fmla="*/ 479893 w 12191999"/>
              <a:gd name="connsiteY1047" fmla="*/ 316010 h 4918294"/>
              <a:gd name="connsiteX1048" fmla="*/ 490586 w 12191999"/>
              <a:gd name="connsiteY1048" fmla="*/ 328699 h 4918294"/>
              <a:gd name="connsiteX1049" fmla="*/ 568130 w 12191999"/>
              <a:gd name="connsiteY1049" fmla="*/ 523712 h 4918294"/>
              <a:gd name="connsiteX1050" fmla="*/ 554446 w 12191999"/>
              <a:gd name="connsiteY1050" fmla="*/ 546095 h 4918294"/>
              <a:gd name="connsiteX1051" fmla="*/ 500988 w 12191999"/>
              <a:gd name="connsiteY1051" fmla="*/ 482658 h 4918294"/>
              <a:gd name="connsiteX1052" fmla="*/ 633987 w 12191999"/>
              <a:gd name="connsiteY1052" fmla="*/ 717733 h 4918294"/>
              <a:gd name="connsiteX1053" fmla="*/ 631991 w 12191999"/>
              <a:gd name="connsiteY1053" fmla="*/ 741111 h 4918294"/>
              <a:gd name="connsiteX1054" fmla="*/ 654373 w 12191999"/>
              <a:gd name="connsiteY1054" fmla="*/ 754797 h 4918294"/>
              <a:gd name="connsiteX1055" fmla="*/ 719519 w 12191999"/>
              <a:gd name="connsiteY1055" fmla="*/ 819235 h 4918294"/>
              <a:gd name="connsiteX1056" fmla="*/ 695140 w 12191999"/>
              <a:gd name="connsiteY1056" fmla="*/ 828929 h 4918294"/>
              <a:gd name="connsiteX1057" fmla="*/ 728215 w 12191999"/>
              <a:gd name="connsiteY1057" fmla="*/ 855301 h 4918294"/>
              <a:gd name="connsiteX1058" fmla="*/ 738905 w 12191999"/>
              <a:gd name="connsiteY1058" fmla="*/ 867989 h 4918294"/>
              <a:gd name="connsiteX1059" fmla="*/ 737907 w 12191999"/>
              <a:gd name="connsiteY1059" fmla="*/ 879677 h 4918294"/>
              <a:gd name="connsiteX1060" fmla="*/ 749597 w 12191999"/>
              <a:gd name="connsiteY1060" fmla="*/ 880678 h 4918294"/>
              <a:gd name="connsiteX1061" fmla="*/ 738905 w 12191999"/>
              <a:gd name="connsiteY1061" fmla="*/ 867989 h 4918294"/>
              <a:gd name="connsiteX1062" fmla="*/ 739902 w 12191999"/>
              <a:gd name="connsiteY1062" fmla="*/ 856300 h 4918294"/>
              <a:gd name="connsiteX1063" fmla="*/ 770979 w 12191999"/>
              <a:gd name="connsiteY1063" fmla="*/ 906052 h 4918294"/>
              <a:gd name="connsiteX1064" fmla="*/ 759290 w 12191999"/>
              <a:gd name="connsiteY1064" fmla="*/ 905054 h 4918294"/>
              <a:gd name="connsiteX1065" fmla="*/ 1074330 w 12191999"/>
              <a:gd name="connsiteY1065" fmla="*/ 1214549 h 4918294"/>
              <a:gd name="connsiteX1066" fmla="*/ 1415742 w 12191999"/>
              <a:gd name="connsiteY1066" fmla="*/ 1490968 h 4918294"/>
              <a:gd name="connsiteX1067" fmla="*/ 1378677 w 12191999"/>
              <a:gd name="connsiteY1067" fmla="*/ 1511355 h 4918294"/>
              <a:gd name="connsiteX1068" fmla="*/ 1623867 w 12191999"/>
              <a:gd name="connsiteY1068" fmla="*/ 1673586 h 4918294"/>
              <a:gd name="connsiteX1069" fmla="*/ 1808857 w 12191999"/>
              <a:gd name="connsiteY1069" fmla="*/ 1795354 h 4918294"/>
              <a:gd name="connsiteX1070" fmla="*/ 1869728 w 12191999"/>
              <a:gd name="connsiteY1070" fmla="*/ 1840993 h 4918294"/>
              <a:gd name="connsiteX1071" fmla="*/ 1868065 w 12191999"/>
              <a:gd name="connsiteY1071" fmla="*/ 1847509 h 4918294"/>
              <a:gd name="connsiteX1072" fmla="*/ 1877753 w 12191999"/>
              <a:gd name="connsiteY1072" fmla="*/ 1871885 h 4918294"/>
              <a:gd name="connsiteX1073" fmla="*/ 1876758 w 12191999"/>
              <a:gd name="connsiteY1073" fmla="*/ 1883576 h 4918294"/>
              <a:gd name="connsiteX1074" fmla="*/ 1933208 w 12191999"/>
              <a:gd name="connsiteY1074" fmla="*/ 1911944 h 4918294"/>
              <a:gd name="connsiteX1075" fmla="*/ 1954590 w 12191999"/>
              <a:gd name="connsiteY1075" fmla="*/ 1937321 h 4918294"/>
              <a:gd name="connsiteX1076" fmla="*/ 1966282 w 12191999"/>
              <a:gd name="connsiteY1076" fmla="*/ 1938320 h 4918294"/>
              <a:gd name="connsiteX1077" fmla="*/ 1967278 w 12191999"/>
              <a:gd name="connsiteY1077" fmla="*/ 1926629 h 4918294"/>
              <a:gd name="connsiteX1078" fmla="*/ 2111256 w 12191999"/>
              <a:gd name="connsiteY1078" fmla="*/ 2033121 h 4918294"/>
              <a:gd name="connsiteX1079" fmla="*/ 2146324 w 12191999"/>
              <a:gd name="connsiteY1079" fmla="*/ 2036115 h 4918294"/>
              <a:gd name="connsiteX1080" fmla="*/ 2115248 w 12191999"/>
              <a:gd name="connsiteY1080" fmla="*/ 1986362 h 4918294"/>
              <a:gd name="connsiteX1081" fmla="*/ 2090872 w 12191999"/>
              <a:gd name="connsiteY1081" fmla="*/ 1996056 h 4918294"/>
              <a:gd name="connsiteX1082" fmla="*/ 2026725 w 12191999"/>
              <a:gd name="connsiteY1082" fmla="*/ 1919929 h 4918294"/>
              <a:gd name="connsiteX1083" fmla="*/ 2059797 w 12191999"/>
              <a:gd name="connsiteY1083" fmla="*/ 1946304 h 4918294"/>
              <a:gd name="connsiteX1084" fmla="*/ 1863358 w 12191999"/>
              <a:gd name="connsiteY1084" fmla="*/ 1764685 h 4918294"/>
              <a:gd name="connsiteX1085" fmla="*/ 1643542 w 12191999"/>
              <a:gd name="connsiteY1085" fmla="*/ 1581069 h 4918294"/>
              <a:gd name="connsiteX1086" fmla="*/ 1645539 w 12191999"/>
              <a:gd name="connsiteY1086" fmla="*/ 1557690 h 4918294"/>
              <a:gd name="connsiteX1087" fmla="*/ 1473479 w 12191999"/>
              <a:gd name="connsiteY1087" fmla="*/ 1366375 h 4918294"/>
              <a:gd name="connsiteX1088" fmla="*/ 1409332 w 12191999"/>
              <a:gd name="connsiteY1088" fmla="*/ 1290251 h 4918294"/>
              <a:gd name="connsiteX1089" fmla="*/ 1376260 w 12191999"/>
              <a:gd name="connsiteY1089" fmla="*/ 1263876 h 4918294"/>
              <a:gd name="connsiteX1090" fmla="*/ 1334491 w 12191999"/>
              <a:gd name="connsiteY1090" fmla="*/ 1201437 h 4918294"/>
              <a:gd name="connsiteX1091" fmla="*/ 1226583 w 12191999"/>
              <a:gd name="connsiteY1091" fmla="*/ 1086249 h 4918294"/>
              <a:gd name="connsiteX1092" fmla="*/ 1130359 w 12191999"/>
              <a:gd name="connsiteY1092" fmla="*/ 972062 h 4918294"/>
              <a:gd name="connsiteX1093" fmla="*/ 876760 w 12191999"/>
              <a:gd name="connsiteY1093" fmla="*/ 632488 h 4918294"/>
              <a:gd name="connsiteX1094" fmla="*/ 802918 w 12191999"/>
              <a:gd name="connsiteY1094" fmla="*/ 531987 h 4918294"/>
              <a:gd name="connsiteX1095" fmla="*/ 815607 w 12191999"/>
              <a:gd name="connsiteY1095" fmla="*/ 521294 h 4918294"/>
              <a:gd name="connsiteX1096" fmla="*/ 610762 w 12191999"/>
              <a:gd name="connsiteY1096" fmla="*/ 162336 h 4918294"/>
              <a:gd name="connsiteX1097" fmla="*/ 559302 w 12191999"/>
              <a:gd name="connsiteY1097" fmla="*/ 75521 h 4918294"/>
              <a:gd name="connsiteX1098" fmla="*/ 523878 w 12191999"/>
              <a:gd name="connsiteY1098" fmla="*/ 7734 h 4918294"/>
              <a:gd name="connsiteX1099" fmla="*/ 519836 w 12191999"/>
              <a:gd name="connsiteY1099" fmla="*/ 0 h 4918294"/>
              <a:gd name="connsiteX1100" fmla="*/ 624936 w 12191999"/>
              <a:gd name="connsiteY1100" fmla="*/ 0 h 4918294"/>
              <a:gd name="connsiteX1101" fmla="*/ 649743 w 12191999"/>
              <a:gd name="connsiteY1101" fmla="*/ 46260 h 4918294"/>
              <a:gd name="connsiteX1102" fmla="*/ 766431 w 12191999"/>
              <a:gd name="connsiteY1102" fmla="*/ 269824 h 4918294"/>
              <a:gd name="connsiteX1103" fmla="*/ 751746 w 12191999"/>
              <a:gd name="connsiteY1103" fmla="*/ 303896 h 4918294"/>
              <a:gd name="connsiteX1104" fmla="*/ 1042121 w 12191999"/>
              <a:gd name="connsiteY1104" fmla="*/ 764357 h 4918294"/>
              <a:gd name="connsiteX1105" fmla="*/ 1368562 w 12191999"/>
              <a:gd name="connsiteY1105" fmla="*/ 1216122 h 4918294"/>
              <a:gd name="connsiteX1106" fmla="*/ 1274337 w 12191999"/>
              <a:gd name="connsiteY1106" fmla="*/ 1078554 h 4918294"/>
              <a:gd name="connsiteX1107" fmla="*/ 1265641 w 12191999"/>
              <a:gd name="connsiteY1107" fmla="*/ 1042485 h 4918294"/>
              <a:gd name="connsiteX1108" fmla="*/ 1056804 w 12191999"/>
              <a:gd name="connsiteY1108" fmla="*/ 730287 h 4918294"/>
              <a:gd name="connsiteX1109" fmla="*/ 818888 w 12191999"/>
              <a:gd name="connsiteY1109" fmla="*/ 344953 h 4918294"/>
              <a:gd name="connsiteX1110" fmla="*/ 811192 w 12191999"/>
              <a:gd name="connsiteY1110" fmla="*/ 297197 h 4918294"/>
              <a:gd name="connsiteX1111" fmla="*/ 687886 w 12191999"/>
              <a:gd name="connsiteY1111" fmla="*/ 86498 h 4918294"/>
              <a:gd name="connsiteX1112" fmla="*/ 689882 w 12191999"/>
              <a:gd name="connsiteY1112" fmla="*/ 63117 h 4918294"/>
              <a:gd name="connsiteX1113" fmla="*/ 666504 w 12191999"/>
              <a:gd name="connsiteY1113" fmla="*/ 61124 h 4918294"/>
              <a:gd name="connsiteX1114" fmla="*/ 638156 w 12191999"/>
              <a:gd name="connsiteY1114" fmla="*/ 0 h 4918294"/>
              <a:gd name="connsiteX1115" fmla="*/ 679325 w 12191999"/>
              <a:gd name="connsiteY1115" fmla="*/ 0 h 4918294"/>
              <a:gd name="connsiteX1116" fmla="*/ 688155 w 12191999"/>
              <a:gd name="connsiteY1116" fmla="*/ 14399 h 4918294"/>
              <a:gd name="connsiteX1117" fmla="*/ 745336 w 12191999"/>
              <a:gd name="connsiteY1117" fmla="*/ 103176 h 4918294"/>
              <a:gd name="connsiteX1118" fmla="*/ 755030 w 12191999"/>
              <a:gd name="connsiteY1118" fmla="*/ 127555 h 4918294"/>
              <a:gd name="connsiteX1119" fmla="*/ 753031 w 12191999"/>
              <a:gd name="connsiteY1119" fmla="*/ 150933 h 4918294"/>
              <a:gd name="connsiteX1120" fmla="*/ 806489 w 12191999"/>
              <a:gd name="connsiteY1120" fmla="*/ 214372 h 4918294"/>
              <a:gd name="connsiteX1121" fmla="*/ 857948 w 12191999"/>
              <a:gd name="connsiteY1121" fmla="*/ 301192 h 4918294"/>
              <a:gd name="connsiteX1122" fmla="*/ 926800 w 12191999"/>
              <a:gd name="connsiteY1122" fmla="*/ 460138 h 4918294"/>
              <a:gd name="connsiteX1123" fmla="*/ 938490 w 12191999"/>
              <a:gd name="connsiteY1123" fmla="*/ 461137 h 4918294"/>
              <a:gd name="connsiteX1124" fmla="*/ 969565 w 12191999"/>
              <a:gd name="connsiteY1124" fmla="*/ 510890 h 4918294"/>
              <a:gd name="connsiteX1125" fmla="*/ 980257 w 12191999"/>
              <a:gd name="connsiteY1125" fmla="*/ 523581 h 4918294"/>
              <a:gd name="connsiteX1126" fmla="*/ 1042409 w 12191999"/>
              <a:gd name="connsiteY1126" fmla="*/ 623084 h 4918294"/>
              <a:gd name="connsiteX1127" fmla="*/ 1073487 w 12191999"/>
              <a:gd name="connsiteY1127" fmla="*/ 672836 h 4918294"/>
              <a:gd name="connsiteX1128" fmla="*/ 1166712 w 12191999"/>
              <a:gd name="connsiteY1128" fmla="*/ 822092 h 4918294"/>
              <a:gd name="connsiteX1129" fmla="*/ 1208479 w 12191999"/>
              <a:gd name="connsiteY1129" fmla="*/ 884533 h 4918294"/>
              <a:gd name="connsiteX1130" fmla="*/ 1207481 w 12191999"/>
              <a:gd name="connsiteY1130" fmla="*/ 896224 h 4918294"/>
              <a:gd name="connsiteX1131" fmla="*/ 1218174 w 12191999"/>
              <a:gd name="connsiteY1131" fmla="*/ 908912 h 4918294"/>
              <a:gd name="connsiteX1132" fmla="*/ 1229861 w 12191999"/>
              <a:gd name="connsiteY1132" fmla="*/ 909909 h 4918294"/>
              <a:gd name="connsiteX1133" fmla="*/ 1228863 w 12191999"/>
              <a:gd name="connsiteY1133" fmla="*/ 921598 h 4918294"/>
              <a:gd name="connsiteX1134" fmla="*/ 1408621 w 12191999"/>
              <a:gd name="connsiteY1134" fmla="*/ 1160668 h 4918294"/>
              <a:gd name="connsiteX1135" fmla="*/ 1418315 w 12191999"/>
              <a:gd name="connsiteY1135" fmla="*/ 1185044 h 4918294"/>
              <a:gd name="connsiteX1136" fmla="*/ 1417317 w 12191999"/>
              <a:gd name="connsiteY1136" fmla="*/ 1196733 h 4918294"/>
              <a:gd name="connsiteX1137" fmla="*/ 1428006 w 12191999"/>
              <a:gd name="connsiteY1137" fmla="*/ 1209425 h 4918294"/>
              <a:gd name="connsiteX1138" fmla="*/ 1439697 w 12191999"/>
              <a:gd name="connsiteY1138" fmla="*/ 1210420 h 4918294"/>
              <a:gd name="connsiteX1139" fmla="*/ 1526226 w 12191999"/>
              <a:gd name="connsiteY1139" fmla="*/ 1300234 h 4918294"/>
              <a:gd name="connsiteX1140" fmla="*/ 1536916 w 12191999"/>
              <a:gd name="connsiteY1140" fmla="*/ 1312919 h 4918294"/>
              <a:gd name="connsiteX1141" fmla="*/ 1559299 w 12191999"/>
              <a:gd name="connsiteY1141" fmla="*/ 1326607 h 4918294"/>
              <a:gd name="connsiteX1142" fmla="*/ 1561253 w 12191999"/>
              <a:gd name="connsiteY1142" fmla="*/ 1303716 h 4918294"/>
              <a:gd name="connsiteX1143" fmla="*/ 1582552 w 12191999"/>
              <a:gd name="connsiteY1143" fmla="*/ 1330062 h 4918294"/>
              <a:gd name="connsiteX1144" fmla="*/ 1616627 w 12191999"/>
              <a:gd name="connsiteY1144" fmla="*/ 1343239 h 4918294"/>
              <a:gd name="connsiteX1145" fmla="*/ 1616840 w 12191999"/>
              <a:gd name="connsiteY1145" fmla="*/ 1343507 h 4918294"/>
              <a:gd name="connsiteX1146" fmla="*/ 1635172 w 12191999"/>
              <a:gd name="connsiteY1146" fmla="*/ 1386072 h 4918294"/>
              <a:gd name="connsiteX1147" fmla="*/ 1679896 w 12191999"/>
              <a:gd name="connsiteY1147" fmla="*/ 1431102 h 4918294"/>
              <a:gd name="connsiteX1148" fmla="*/ 1678898 w 12191999"/>
              <a:gd name="connsiteY1148" fmla="*/ 1442789 h 4918294"/>
              <a:gd name="connsiteX1149" fmla="*/ 1690588 w 12191999"/>
              <a:gd name="connsiteY1149" fmla="*/ 1443792 h 4918294"/>
              <a:gd name="connsiteX1150" fmla="*/ 1702279 w 12191999"/>
              <a:gd name="connsiteY1150" fmla="*/ 1444786 h 4918294"/>
              <a:gd name="connsiteX1151" fmla="*/ 1710974 w 12191999"/>
              <a:gd name="connsiteY1151" fmla="*/ 1480853 h 4918294"/>
              <a:gd name="connsiteX1152" fmla="*/ 1700283 w 12191999"/>
              <a:gd name="connsiteY1152" fmla="*/ 1468164 h 4918294"/>
              <a:gd name="connsiteX1153" fmla="*/ 1677900 w 12191999"/>
              <a:gd name="connsiteY1153" fmla="*/ 1454480 h 4918294"/>
              <a:gd name="connsiteX1154" fmla="*/ 1687594 w 12191999"/>
              <a:gd name="connsiteY1154" fmla="*/ 1478859 h 4918294"/>
              <a:gd name="connsiteX1155" fmla="*/ 1686596 w 12191999"/>
              <a:gd name="connsiteY1155" fmla="*/ 1490547 h 4918294"/>
              <a:gd name="connsiteX1156" fmla="*/ 1632142 w 12191999"/>
              <a:gd name="connsiteY1156" fmla="*/ 1438797 h 4918294"/>
              <a:gd name="connsiteX1157" fmla="*/ 1975263 w 12191999"/>
              <a:gd name="connsiteY1157" fmla="*/ 1833112 h 4918294"/>
              <a:gd name="connsiteX1158" fmla="*/ 2019030 w 12191999"/>
              <a:gd name="connsiteY1158" fmla="*/ 1872175 h 4918294"/>
              <a:gd name="connsiteX1159" fmla="*/ 2029716 w 12191999"/>
              <a:gd name="connsiteY1159" fmla="*/ 1884860 h 4918294"/>
              <a:gd name="connsiteX1160" fmla="*/ 2402206 w 12191999"/>
              <a:gd name="connsiteY1160" fmla="*/ 2211035 h 4918294"/>
              <a:gd name="connsiteX1161" fmla="*/ 2423588 w 12191999"/>
              <a:gd name="connsiteY1161" fmla="*/ 2236411 h 4918294"/>
              <a:gd name="connsiteX1162" fmla="*/ 2390519 w 12191999"/>
              <a:gd name="connsiteY1162" fmla="*/ 2210037 h 4918294"/>
              <a:gd name="connsiteX1163" fmla="*/ 2367139 w 12191999"/>
              <a:gd name="connsiteY1163" fmla="*/ 2208041 h 4918294"/>
              <a:gd name="connsiteX1164" fmla="*/ 2322376 w 12191999"/>
              <a:gd name="connsiteY1164" fmla="*/ 2180670 h 4918294"/>
              <a:gd name="connsiteX1165" fmla="*/ 2311684 w 12191999"/>
              <a:gd name="connsiteY1165" fmla="*/ 2167982 h 4918294"/>
              <a:gd name="connsiteX1166" fmla="*/ 2299996 w 12191999"/>
              <a:gd name="connsiteY1166" fmla="*/ 2166984 h 4918294"/>
              <a:gd name="connsiteX1167" fmla="*/ 2198785 w 12191999"/>
              <a:gd name="connsiteY1167" fmla="*/ 2111243 h 4918294"/>
              <a:gd name="connsiteX1168" fmla="*/ 2221166 w 12191999"/>
              <a:gd name="connsiteY1168" fmla="*/ 2124929 h 4918294"/>
              <a:gd name="connsiteX1169" fmla="*/ 2197784 w 12191999"/>
              <a:gd name="connsiteY1169" fmla="*/ 2122932 h 4918294"/>
              <a:gd name="connsiteX1170" fmla="*/ 2207478 w 12191999"/>
              <a:gd name="connsiteY1170" fmla="*/ 2147308 h 4918294"/>
              <a:gd name="connsiteX1171" fmla="*/ 2195787 w 12191999"/>
              <a:gd name="connsiteY1171" fmla="*/ 2146313 h 4918294"/>
              <a:gd name="connsiteX1172" fmla="*/ 2185098 w 12191999"/>
              <a:gd name="connsiteY1172" fmla="*/ 2133625 h 4918294"/>
              <a:gd name="connsiteX1173" fmla="*/ 2173410 w 12191999"/>
              <a:gd name="connsiteY1173" fmla="*/ 2132630 h 4918294"/>
              <a:gd name="connsiteX1174" fmla="*/ 2106268 w 12191999"/>
              <a:gd name="connsiteY1174" fmla="*/ 2091570 h 4918294"/>
              <a:gd name="connsiteX1175" fmla="*/ 2094575 w 12191999"/>
              <a:gd name="connsiteY1175" fmla="*/ 2090571 h 4918294"/>
              <a:gd name="connsiteX1176" fmla="*/ 2105267 w 12191999"/>
              <a:gd name="connsiteY1176" fmla="*/ 2103260 h 4918294"/>
              <a:gd name="connsiteX1177" fmla="*/ 2104269 w 12191999"/>
              <a:gd name="connsiteY1177" fmla="*/ 2114947 h 4918294"/>
              <a:gd name="connsiteX1178" fmla="*/ 1903838 w 12191999"/>
              <a:gd name="connsiteY1178" fmla="*/ 1980086 h 4918294"/>
              <a:gd name="connsiteX1179" fmla="*/ 1716099 w 12191999"/>
              <a:gd name="connsiteY1179" fmla="*/ 1834534 h 4918294"/>
              <a:gd name="connsiteX1180" fmla="*/ 1704411 w 12191999"/>
              <a:gd name="connsiteY1180" fmla="*/ 1833536 h 4918294"/>
              <a:gd name="connsiteX1181" fmla="*/ 1705407 w 12191999"/>
              <a:gd name="connsiteY1181" fmla="*/ 1821845 h 4918294"/>
              <a:gd name="connsiteX1182" fmla="*/ 1693717 w 12191999"/>
              <a:gd name="connsiteY1182" fmla="*/ 1820847 h 4918294"/>
              <a:gd name="connsiteX1183" fmla="*/ 1683025 w 12191999"/>
              <a:gd name="connsiteY1183" fmla="*/ 1808159 h 4918294"/>
              <a:gd name="connsiteX1184" fmla="*/ 1649955 w 12191999"/>
              <a:gd name="connsiteY1184" fmla="*/ 1781787 h 4918294"/>
              <a:gd name="connsiteX1185" fmla="*/ 1626574 w 12191999"/>
              <a:gd name="connsiteY1185" fmla="*/ 1779793 h 4918294"/>
              <a:gd name="connsiteX1186" fmla="*/ 1671337 w 12191999"/>
              <a:gd name="connsiteY1186" fmla="*/ 1807161 h 4918294"/>
              <a:gd name="connsiteX1187" fmla="*/ 1670339 w 12191999"/>
              <a:gd name="connsiteY1187" fmla="*/ 1818854 h 4918294"/>
              <a:gd name="connsiteX1188" fmla="*/ 1658649 w 12191999"/>
              <a:gd name="connsiteY1188" fmla="*/ 1817853 h 4918294"/>
              <a:gd name="connsiteX1189" fmla="*/ 1669343 w 12191999"/>
              <a:gd name="connsiteY1189" fmla="*/ 1830542 h 4918294"/>
              <a:gd name="connsiteX1190" fmla="*/ 1681028 w 12191999"/>
              <a:gd name="connsiteY1190" fmla="*/ 1831539 h 4918294"/>
              <a:gd name="connsiteX1191" fmla="*/ 1691723 w 12191999"/>
              <a:gd name="connsiteY1191" fmla="*/ 1844228 h 4918294"/>
              <a:gd name="connsiteX1192" fmla="*/ 1724792 w 12191999"/>
              <a:gd name="connsiteY1192" fmla="*/ 1870600 h 4918294"/>
              <a:gd name="connsiteX1193" fmla="*/ 1748173 w 12191999"/>
              <a:gd name="connsiteY1193" fmla="*/ 1872596 h 4918294"/>
              <a:gd name="connsiteX1194" fmla="*/ 1746177 w 12191999"/>
              <a:gd name="connsiteY1194" fmla="*/ 1895974 h 4918294"/>
              <a:gd name="connsiteX1195" fmla="*/ 1825006 w 12191999"/>
              <a:gd name="connsiteY1195" fmla="*/ 1938031 h 4918294"/>
              <a:gd name="connsiteX1196" fmla="*/ 1957297 w 12191999"/>
              <a:gd name="connsiteY1196" fmla="*/ 2043527 h 4918294"/>
              <a:gd name="connsiteX1197" fmla="*/ 1958295 w 12191999"/>
              <a:gd name="connsiteY1197" fmla="*/ 2031836 h 4918294"/>
              <a:gd name="connsiteX1198" fmla="*/ 1979677 w 12191999"/>
              <a:gd name="connsiteY1198" fmla="*/ 2057210 h 4918294"/>
              <a:gd name="connsiteX1199" fmla="*/ 2003057 w 12191999"/>
              <a:gd name="connsiteY1199" fmla="*/ 2059206 h 4918294"/>
              <a:gd name="connsiteX1200" fmla="*/ 2002059 w 12191999"/>
              <a:gd name="connsiteY1200" fmla="*/ 2070897 h 4918294"/>
              <a:gd name="connsiteX1201" fmla="*/ 2023441 w 12191999"/>
              <a:gd name="connsiteY1201" fmla="*/ 2096271 h 4918294"/>
              <a:gd name="connsiteX1202" fmla="*/ 2153463 w 12191999"/>
              <a:gd name="connsiteY1202" fmla="*/ 2163672 h 4918294"/>
              <a:gd name="connsiteX1203" fmla="*/ 2172208 w 12191999"/>
              <a:gd name="connsiteY1203" fmla="*/ 2183651 h 4918294"/>
              <a:gd name="connsiteX1204" fmla="*/ 2171965 w 12191999"/>
              <a:gd name="connsiteY1204" fmla="*/ 2184017 h 4918294"/>
              <a:gd name="connsiteX1205" fmla="*/ 2180107 w 12191999"/>
              <a:gd name="connsiteY1205" fmla="*/ 2192071 h 4918294"/>
              <a:gd name="connsiteX1206" fmla="*/ 2172208 w 12191999"/>
              <a:gd name="connsiteY1206" fmla="*/ 2183651 h 4918294"/>
              <a:gd name="connsiteX1207" fmla="*/ 2182106 w 12191999"/>
              <a:gd name="connsiteY1207" fmla="*/ 2168693 h 4918294"/>
              <a:gd name="connsiteX1208" fmla="*/ 2427293 w 12191999"/>
              <a:gd name="connsiteY1208" fmla="*/ 2330927 h 4918294"/>
              <a:gd name="connsiteX1209" fmla="*/ 2628722 w 12191999"/>
              <a:gd name="connsiteY1209" fmla="*/ 2454097 h 4918294"/>
              <a:gd name="connsiteX1210" fmla="*/ 2627721 w 12191999"/>
              <a:gd name="connsiteY1210" fmla="*/ 2465789 h 4918294"/>
              <a:gd name="connsiteX1211" fmla="*/ 2762009 w 12191999"/>
              <a:gd name="connsiteY1211" fmla="*/ 2547901 h 4918294"/>
              <a:gd name="connsiteX1212" fmla="*/ 2726942 w 12191999"/>
              <a:gd name="connsiteY1212" fmla="*/ 2544907 h 4918294"/>
              <a:gd name="connsiteX1213" fmla="*/ 2774694 w 12191999"/>
              <a:gd name="connsiteY1213" fmla="*/ 2537209 h 4918294"/>
              <a:gd name="connsiteX1214" fmla="*/ 2918674 w 12191999"/>
              <a:gd name="connsiteY1214" fmla="*/ 2643701 h 4918294"/>
              <a:gd name="connsiteX1215" fmla="*/ 2929365 w 12191999"/>
              <a:gd name="connsiteY1215" fmla="*/ 2656389 h 4918294"/>
              <a:gd name="connsiteX1216" fmla="*/ 2941054 w 12191999"/>
              <a:gd name="connsiteY1216" fmla="*/ 2657387 h 4918294"/>
              <a:gd name="connsiteX1217" fmla="*/ 2942052 w 12191999"/>
              <a:gd name="connsiteY1217" fmla="*/ 2645700 h 4918294"/>
              <a:gd name="connsiteX1218" fmla="*/ 2964432 w 12191999"/>
              <a:gd name="connsiteY1218" fmla="*/ 2659383 h 4918294"/>
              <a:gd name="connsiteX1219" fmla="*/ 2952744 w 12191999"/>
              <a:gd name="connsiteY1219" fmla="*/ 2658388 h 4918294"/>
              <a:gd name="connsiteX1220" fmla="*/ 2951746 w 12191999"/>
              <a:gd name="connsiteY1220" fmla="*/ 2670076 h 4918294"/>
              <a:gd name="connsiteX1221" fmla="*/ 2975124 w 12191999"/>
              <a:gd name="connsiteY1221" fmla="*/ 2672072 h 4918294"/>
              <a:gd name="connsiteX1222" fmla="*/ 2985819 w 12191999"/>
              <a:gd name="connsiteY1222" fmla="*/ 2684761 h 4918294"/>
              <a:gd name="connsiteX1223" fmla="*/ 3020885 w 12191999"/>
              <a:gd name="connsiteY1223" fmla="*/ 2687755 h 4918294"/>
              <a:gd name="connsiteX1224" fmla="*/ 3043265 w 12191999"/>
              <a:gd name="connsiteY1224" fmla="*/ 2701441 h 4918294"/>
              <a:gd name="connsiteX1225" fmla="*/ 3032572 w 12191999"/>
              <a:gd name="connsiteY1225" fmla="*/ 2688753 h 4918294"/>
              <a:gd name="connsiteX1226" fmla="*/ 3021885 w 12191999"/>
              <a:gd name="connsiteY1226" fmla="*/ 2676065 h 4918294"/>
              <a:gd name="connsiteX1227" fmla="*/ 3045261 w 12191999"/>
              <a:gd name="connsiteY1227" fmla="*/ 2678061 h 4918294"/>
              <a:gd name="connsiteX1228" fmla="*/ 3112403 w 12191999"/>
              <a:gd name="connsiteY1228" fmla="*/ 2719118 h 4918294"/>
              <a:gd name="connsiteX1229" fmla="*/ 3235997 w 12191999"/>
              <a:gd name="connsiteY1229" fmla="*/ 2788543 h 4918294"/>
              <a:gd name="connsiteX1230" fmla="*/ 3246689 w 12191999"/>
              <a:gd name="connsiteY1230" fmla="*/ 2801232 h 4918294"/>
              <a:gd name="connsiteX1231" fmla="*/ 3258377 w 12191999"/>
              <a:gd name="connsiteY1231" fmla="*/ 2802230 h 4918294"/>
              <a:gd name="connsiteX1232" fmla="*/ 3314830 w 12191999"/>
              <a:gd name="connsiteY1232" fmla="*/ 2830600 h 4918294"/>
              <a:gd name="connsiteX1233" fmla="*/ 3360588 w 12191999"/>
              <a:gd name="connsiteY1233" fmla="*/ 2846280 h 4918294"/>
              <a:gd name="connsiteX1234" fmla="*/ 3438422 w 12191999"/>
              <a:gd name="connsiteY1234" fmla="*/ 2900026 h 4918294"/>
              <a:gd name="connsiteX1235" fmla="*/ 3437423 w 12191999"/>
              <a:gd name="connsiteY1235" fmla="*/ 2911718 h 4918294"/>
              <a:gd name="connsiteX1236" fmla="*/ 3460803 w 12191999"/>
              <a:gd name="connsiteY1236" fmla="*/ 2913712 h 4918294"/>
              <a:gd name="connsiteX1237" fmla="*/ 3472492 w 12191999"/>
              <a:gd name="connsiteY1237" fmla="*/ 2914711 h 4918294"/>
              <a:gd name="connsiteX1238" fmla="*/ 3461801 w 12191999"/>
              <a:gd name="connsiteY1238" fmla="*/ 2902025 h 4918294"/>
              <a:gd name="connsiteX1239" fmla="*/ 3540634 w 12191999"/>
              <a:gd name="connsiteY1239" fmla="*/ 2944077 h 4918294"/>
              <a:gd name="connsiteX1240" fmla="*/ 3551327 w 12191999"/>
              <a:gd name="connsiteY1240" fmla="*/ 2956766 h 4918294"/>
              <a:gd name="connsiteX1241" fmla="*/ 3563014 w 12191999"/>
              <a:gd name="connsiteY1241" fmla="*/ 2957766 h 4918294"/>
              <a:gd name="connsiteX1242" fmla="*/ 3642844 w 12191999"/>
              <a:gd name="connsiteY1242" fmla="*/ 2988131 h 4918294"/>
              <a:gd name="connsiteX1243" fmla="*/ 3631154 w 12191999"/>
              <a:gd name="connsiteY1243" fmla="*/ 2987132 h 4918294"/>
              <a:gd name="connsiteX1244" fmla="*/ 3596086 w 12191999"/>
              <a:gd name="connsiteY1244" fmla="*/ 2984141 h 4918294"/>
              <a:gd name="connsiteX1245" fmla="*/ 3618468 w 12191999"/>
              <a:gd name="connsiteY1245" fmla="*/ 2997822 h 4918294"/>
              <a:gd name="connsiteX1246" fmla="*/ 3629158 w 12191999"/>
              <a:gd name="connsiteY1246" fmla="*/ 3010510 h 4918294"/>
              <a:gd name="connsiteX1247" fmla="*/ 3583398 w 12191999"/>
              <a:gd name="connsiteY1247" fmla="*/ 2994827 h 4918294"/>
              <a:gd name="connsiteX1248" fmla="*/ 3569714 w 12191999"/>
              <a:gd name="connsiteY1248" fmla="*/ 3017210 h 4918294"/>
              <a:gd name="connsiteX1249" fmla="*/ 3648546 w 12191999"/>
              <a:gd name="connsiteY1249" fmla="*/ 3059266 h 4918294"/>
              <a:gd name="connsiteX1250" fmla="*/ 3659238 w 12191999"/>
              <a:gd name="connsiteY1250" fmla="*/ 3071953 h 4918294"/>
              <a:gd name="connsiteX1251" fmla="*/ 3670926 w 12191999"/>
              <a:gd name="connsiteY1251" fmla="*/ 3072951 h 4918294"/>
              <a:gd name="connsiteX1252" fmla="*/ 3682616 w 12191999"/>
              <a:gd name="connsiteY1252" fmla="*/ 3073949 h 4918294"/>
              <a:gd name="connsiteX1253" fmla="*/ 3671927 w 12191999"/>
              <a:gd name="connsiteY1253" fmla="*/ 3061262 h 4918294"/>
              <a:gd name="connsiteX1254" fmla="*/ 3706992 w 12191999"/>
              <a:gd name="connsiteY1254" fmla="*/ 3064256 h 4918294"/>
              <a:gd name="connsiteX1255" fmla="*/ 3719683 w 12191999"/>
              <a:gd name="connsiteY1255" fmla="*/ 3053564 h 4918294"/>
              <a:gd name="connsiteX1256" fmla="*/ 3663231 w 12191999"/>
              <a:gd name="connsiteY1256" fmla="*/ 3025195 h 4918294"/>
              <a:gd name="connsiteX1257" fmla="*/ 3674918 w 12191999"/>
              <a:gd name="connsiteY1257" fmla="*/ 3026193 h 4918294"/>
              <a:gd name="connsiteX1258" fmla="*/ 3699294 w 12191999"/>
              <a:gd name="connsiteY1258" fmla="*/ 3016499 h 4918294"/>
              <a:gd name="connsiteX1259" fmla="*/ 3680003 w 12191999"/>
              <a:gd name="connsiteY1259" fmla="*/ 3004702 h 4918294"/>
              <a:gd name="connsiteX1260" fmla="*/ 3701505 w 12191999"/>
              <a:gd name="connsiteY1260" fmla="*/ 3007858 h 4918294"/>
              <a:gd name="connsiteX1261" fmla="*/ 3756745 w 12191999"/>
              <a:gd name="connsiteY1261" fmla="*/ 3033180 h 4918294"/>
              <a:gd name="connsiteX1262" fmla="*/ 3794810 w 12191999"/>
              <a:gd name="connsiteY1262" fmla="*/ 3001106 h 4918294"/>
              <a:gd name="connsiteX1263" fmla="*/ 3782122 w 12191999"/>
              <a:gd name="connsiteY1263" fmla="*/ 3011799 h 4918294"/>
              <a:gd name="connsiteX1264" fmla="*/ 3781121 w 12191999"/>
              <a:gd name="connsiteY1264" fmla="*/ 3023486 h 4918294"/>
              <a:gd name="connsiteX1265" fmla="*/ 3780122 w 12191999"/>
              <a:gd name="connsiteY1265" fmla="*/ 3035176 h 4918294"/>
              <a:gd name="connsiteX1266" fmla="*/ 3803503 w 12191999"/>
              <a:gd name="connsiteY1266" fmla="*/ 3037175 h 4918294"/>
              <a:gd name="connsiteX1267" fmla="*/ 3815191 w 12191999"/>
              <a:gd name="connsiteY1267" fmla="*/ 3038173 h 4918294"/>
              <a:gd name="connsiteX1268" fmla="*/ 3836576 w 12191999"/>
              <a:gd name="connsiteY1268" fmla="*/ 3063545 h 4918294"/>
              <a:gd name="connsiteX1269" fmla="*/ 3813198 w 12191999"/>
              <a:gd name="connsiteY1269" fmla="*/ 3061549 h 4918294"/>
              <a:gd name="connsiteX1270" fmla="*/ 3812196 w 12191999"/>
              <a:gd name="connsiteY1270" fmla="*/ 3073241 h 4918294"/>
              <a:gd name="connsiteX1271" fmla="*/ 3834579 w 12191999"/>
              <a:gd name="connsiteY1271" fmla="*/ 3086925 h 4918294"/>
              <a:gd name="connsiteX1272" fmla="*/ 3857959 w 12191999"/>
              <a:gd name="connsiteY1272" fmla="*/ 3088921 h 4918294"/>
              <a:gd name="connsiteX1273" fmla="*/ 3883331 w 12191999"/>
              <a:gd name="connsiteY1273" fmla="*/ 3067539 h 4918294"/>
              <a:gd name="connsiteX1274" fmla="*/ 3896020 w 12191999"/>
              <a:gd name="connsiteY1274" fmla="*/ 3056845 h 4918294"/>
              <a:gd name="connsiteX1275" fmla="*/ 3885328 w 12191999"/>
              <a:gd name="connsiteY1275" fmla="*/ 3044159 h 4918294"/>
              <a:gd name="connsiteX1276" fmla="*/ 3942778 w 12191999"/>
              <a:gd name="connsiteY1276" fmla="*/ 3060837 h 4918294"/>
              <a:gd name="connsiteX1277" fmla="*/ 3907710 w 12191999"/>
              <a:gd name="connsiteY1277" fmla="*/ 3057843 h 4918294"/>
              <a:gd name="connsiteX1278" fmla="*/ 3952472 w 12191999"/>
              <a:gd name="connsiteY1278" fmla="*/ 3085216 h 4918294"/>
              <a:gd name="connsiteX1279" fmla="*/ 3951476 w 12191999"/>
              <a:gd name="connsiteY1279" fmla="*/ 3096909 h 4918294"/>
              <a:gd name="connsiteX1280" fmla="*/ 3963161 w 12191999"/>
              <a:gd name="connsiteY1280" fmla="*/ 3097904 h 4918294"/>
              <a:gd name="connsiteX1281" fmla="*/ 3974852 w 12191999"/>
              <a:gd name="connsiteY1281" fmla="*/ 3098902 h 4918294"/>
              <a:gd name="connsiteX1282" fmla="*/ 3975850 w 12191999"/>
              <a:gd name="connsiteY1282" fmla="*/ 3087213 h 4918294"/>
              <a:gd name="connsiteX1283" fmla="*/ 3997232 w 12191999"/>
              <a:gd name="connsiteY1283" fmla="*/ 3112587 h 4918294"/>
              <a:gd name="connsiteX1284" fmla="*/ 4067368 w 12191999"/>
              <a:gd name="connsiteY1284" fmla="*/ 3118575 h 4918294"/>
              <a:gd name="connsiteX1285" fmla="*/ 4043993 w 12191999"/>
              <a:gd name="connsiteY1285" fmla="*/ 3116579 h 4918294"/>
              <a:gd name="connsiteX1286" fmla="*/ 4112130 w 12191999"/>
              <a:gd name="connsiteY1286" fmla="*/ 3145948 h 4918294"/>
              <a:gd name="connsiteX1287" fmla="*/ 4099444 w 12191999"/>
              <a:gd name="connsiteY1287" fmla="*/ 3156640 h 4918294"/>
              <a:gd name="connsiteX1288" fmla="*/ 4111135 w 12191999"/>
              <a:gd name="connsiteY1288" fmla="*/ 3157638 h 4918294"/>
              <a:gd name="connsiteX1289" fmla="*/ 4110134 w 12191999"/>
              <a:gd name="connsiteY1289" fmla="*/ 3169326 h 4918294"/>
              <a:gd name="connsiteX1290" fmla="*/ 4097450 w 12191999"/>
              <a:gd name="connsiteY1290" fmla="*/ 3180018 h 4918294"/>
              <a:gd name="connsiteX1291" fmla="*/ 3994237 w 12191999"/>
              <a:gd name="connsiteY1291" fmla="*/ 3147657 h 4918294"/>
              <a:gd name="connsiteX1292" fmla="*/ 3995236 w 12191999"/>
              <a:gd name="connsiteY1292" fmla="*/ 3135967 h 4918294"/>
              <a:gd name="connsiteX1293" fmla="*/ 3949478 w 12191999"/>
              <a:gd name="connsiteY1293" fmla="*/ 3120284 h 4918294"/>
              <a:gd name="connsiteX1294" fmla="*/ 3982552 w 12191999"/>
              <a:gd name="connsiteY1294" fmla="*/ 3146659 h 4918294"/>
              <a:gd name="connsiteX1295" fmla="*/ 3925102 w 12191999"/>
              <a:gd name="connsiteY1295" fmla="*/ 3129978 h 4918294"/>
              <a:gd name="connsiteX1296" fmla="*/ 3914407 w 12191999"/>
              <a:gd name="connsiteY1296" fmla="*/ 3117289 h 4918294"/>
              <a:gd name="connsiteX1297" fmla="*/ 3902722 w 12191999"/>
              <a:gd name="connsiteY1297" fmla="*/ 3116292 h 4918294"/>
              <a:gd name="connsiteX1298" fmla="*/ 3890033 w 12191999"/>
              <a:gd name="connsiteY1298" fmla="*/ 3126984 h 4918294"/>
              <a:gd name="connsiteX1299" fmla="*/ 3900723 w 12191999"/>
              <a:gd name="connsiteY1299" fmla="*/ 3139672 h 4918294"/>
              <a:gd name="connsiteX1300" fmla="*/ 3923103 w 12191999"/>
              <a:gd name="connsiteY1300" fmla="*/ 3153356 h 4918294"/>
              <a:gd name="connsiteX1301" fmla="*/ 3934793 w 12191999"/>
              <a:gd name="connsiteY1301" fmla="*/ 3154354 h 4918294"/>
              <a:gd name="connsiteX1302" fmla="*/ 3935791 w 12191999"/>
              <a:gd name="connsiteY1302" fmla="*/ 3142667 h 4918294"/>
              <a:gd name="connsiteX1303" fmla="*/ 4096450 w 12191999"/>
              <a:gd name="connsiteY1303" fmla="*/ 3191709 h 4918294"/>
              <a:gd name="connsiteX1304" fmla="*/ 4107143 w 12191999"/>
              <a:gd name="connsiteY1304" fmla="*/ 3204394 h 4918294"/>
              <a:gd name="connsiteX1305" fmla="*/ 4118830 w 12191999"/>
              <a:gd name="connsiteY1305" fmla="*/ 3205389 h 4918294"/>
              <a:gd name="connsiteX1306" fmla="*/ 4130521 w 12191999"/>
              <a:gd name="connsiteY1306" fmla="*/ 3206390 h 4918294"/>
              <a:gd name="connsiteX1307" fmla="*/ 4198659 w 12191999"/>
              <a:gd name="connsiteY1307" fmla="*/ 3235760 h 4918294"/>
              <a:gd name="connsiteX1308" fmla="*/ 4199661 w 12191999"/>
              <a:gd name="connsiteY1308" fmla="*/ 3224070 h 4918294"/>
              <a:gd name="connsiteX1309" fmla="*/ 4210346 w 12191999"/>
              <a:gd name="connsiteY1309" fmla="*/ 3236758 h 4918294"/>
              <a:gd name="connsiteX1310" fmla="*/ 4232733 w 12191999"/>
              <a:gd name="connsiteY1310" fmla="*/ 3250444 h 4918294"/>
              <a:gd name="connsiteX1311" fmla="*/ 4245421 w 12191999"/>
              <a:gd name="connsiteY1311" fmla="*/ 3239753 h 4918294"/>
              <a:gd name="connsiteX1312" fmla="*/ 4499592 w 12191999"/>
              <a:gd name="connsiteY1312" fmla="*/ 3296778 h 4918294"/>
              <a:gd name="connsiteX1313" fmla="*/ 4521972 w 12191999"/>
              <a:gd name="connsiteY1313" fmla="*/ 3310464 h 4918294"/>
              <a:gd name="connsiteX1314" fmla="*/ 4533663 w 12191999"/>
              <a:gd name="connsiteY1314" fmla="*/ 3311463 h 4918294"/>
              <a:gd name="connsiteX1315" fmla="*/ 4534660 w 12191999"/>
              <a:gd name="connsiteY1315" fmla="*/ 3299772 h 4918294"/>
              <a:gd name="connsiteX1316" fmla="*/ 4602799 w 12191999"/>
              <a:gd name="connsiteY1316" fmla="*/ 3329139 h 4918294"/>
              <a:gd name="connsiteX1317" fmla="*/ 4614489 w 12191999"/>
              <a:gd name="connsiteY1317" fmla="*/ 3330137 h 4918294"/>
              <a:gd name="connsiteX1318" fmla="*/ 4637868 w 12191999"/>
              <a:gd name="connsiteY1318" fmla="*/ 3332133 h 4918294"/>
              <a:gd name="connsiteX1319" fmla="*/ 4649559 w 12191999"/>
              <a:gd name="connsiteY1319" fmla="*/ 3333131 h 4918294"/>
              <a:gd name="connsiteX1320" fmla="*/ 4660247 w 12191999"/>
              <a:gd name="connsiteY1320" fmla="*/ 3345820 h 4918294"/>
              <a:gd name="connsiteX1321" fmla="*/ 4671939 w 12191999"/>
              <a:gd name="connsiteY1321" fmla="*/ 3346816 h 4918294"/>
              <a:gd name="connsiteX1322" fmla="*/ 4742075 w 12191999"/>
              <a:gd name="connsiteY1322" fmla="*/ 3352807 h 4918294"/>
              <a:gd name="connsiteX1323" fmla="*/ 4753768 w 12191999"/>
              <a:gd name="connsiteY1323" fmla="*/ 3353805 h 4918294"/>
              <a:gd name="connsiteX1324" fmla="*/ 4777143 w 12191999"/>
              <a:gd name="connsiteY1324" fmla="*/ 3355801 h 4918294"/>
              <a:gd name="connsiteX1325" fmla="*/ 4788833 w 12191999"/>
              <a:gd name="connsiteY1325" fmla="*/ 3356799 h 4918294"/>
              <a:gd name="connsiteX1326" fmla="*/ 4870661 w 12191999"/>
              <a:gd name="connsiteY1326" fmla="*/ 3363786 h 4918294"/>
              <a:gd name="connsiteX1327" fmla="*/ 4915422 w 12191999"/>
              <a:gd name="connsiteY1327" fmla="*/ 3391156 h 4918294"/>
              <a:gd name="connsiteX1328" fmla="*/ 4926111 w 12191999"/>
              <a:gd name="connsiteY1328" fmla="*/ 3403845 h 4918294"/>
              <a:gd name="connsiteX1329" fmla="*/ 4937801 w 12191999"/>
              <a:gd name="connsiteY1329" fmla="*/ 3404843 h 4918294"/>
              <a:gd name="connsiteX1330" fmla="*/ 4938800 w 12191999"/>
              <a:gd name="connsiteY1330" fmla="*/ 3393155 h 4918294"/>
              <a:gd name="connsiteX1331" fmla="*/ 4927112 w 12191999"/>
              <a:gd name="connsiteY1331" fmla="*/ 3392158 h 4918294"/>
              <a:gd name="connsiteX1332" fmla="*/ 4974865 w 12191999"/>
              <a:gd name="connsiteY1332" fmla="*/ 3384459 h 4918294"/>
              <a:gd name="connsiteX1333" fmla="*/ 4972871 w 12191999"/>
              <a:gd name="connsiteY1333" fmla="*/ 3407837 h 4918294"/>
              <a:gd name="connsiteX1334" fmla="*/ 4960956 w 12191999"/>
              <a:gd name="connsiteY1334" fmla="*/ 3417880 h 4918294"/>
              <a:gd name="connsiteX1335" fmla="*/ 4896129 w 12191999"/>
              <a:gd name="connsiteY1335" fmla="*/ 3408092 h 4918294"/>
              <a:gd name="connsiteX1336" fmla="*/ 4726394 w 12191999"/>
              <a:gd name="connsiteY1336" fmla="*/ 3398565 h 4918294"/>
              <a:gd name="connsiteX1337" fmla="*/ 4715704 w 12191999"/>
              <a:gd name="connsiteY1337" fmla="*/ 3385876 h 4918294"/>
              <a:gd name="connsiteX1338" fmla="*/ 4704013 w 12191999"/>
              <a:gd name="connsiteY1338" fmla="*/ 3384881 h 4918294"/>
              <a:gd name="connsiteX1339" fmla="*/ 4644570 w 12191999"/>
              <a:gd name="connsiteY1339" fmla="*/ 3391581 h 4918294"/>
              <a:gd name="connsiteX1340" fmla="*/ 4691326 w 12191999"/>
              <a:gd name="connsiteY1340" fmla="*/ 3395573 h 4918294"/>
              <a:gd name="connsiteX1341" fmla="*/ 4678639 w 12191999"/>
              <a:gd name="connsiteY1341" fmla="*/ 3406266 h 4918294"/>
              <a:gd name="connsiteX1342" fmla="*/ 4690329 w 12191999"/>
              <a:gd name="connsiteY1342" fmla="*/ 3407264 h 4918294"/>
              <a:gd name="connsiteX1343" fmla="*/ 4702018 w 12191999"/>
              <a:gd name="connsiteY1343" fmla="*/ 3408262 h 4918294"/>
              <a:gd name="connsiteX1344" fmla="*/ 4713707 w 12191999"/>
              <a:gd name="connsiteY1344" fmla="*/ 3409260 h 4918294"/>
              <a:gd name="connsiteX1345" fmla="*/ 4825611 w 12191999"/>
              <a:gd name="connsiteY1345" fmla="*/ 3477686 h 4918294"/>
              <a:gd name="connsiteX1346" fmla="*/ 5073795 w 12191999"/>
              <a:gd name="connsiteY1346" fmla="*/ 3604850 h 4918294"/>
              <a:gd name="connsiteX1347" fmla="*/ 5084487 w 12191999"/>
              <a:gd name="connsiteY1347" fmla="*/ 3617537 h 4918294"/>
              <a:gd name="connsiteX1348" fmla="*/ 5095177 w 12191999"/>
              <a:gd name="connsiteY1348" fmla="*/ 3630226 h 4918294"/>
              <a:gd name="connsiteX1349" fmla="*/ 5082491 w 12191999"/>
              <a:gd name="connsiteY1349" fmla="*/ 3640918 h 4918294"/>
              <a:gd name="connsiteX1350" fmla="*/ 5117561 w 12191999"/>
              <a:gd name="connsiteY1350" fmla="*/ 3643913 h 4918294"/>
              <a:gd name="connsiteX1351" fmla="*/ 5335665 w 12191999"/>
              <a:gd name="connsiteY1351" fmla="*/ 3709635 h 4918294"/>
              <a:gd name="connsiteX1352" fmla="*/ 5311289 w 12191999"/>
              <a:gd name="connsiteY1352" fmla="*/ 3719327 h 4918294"/>
              <a:gd name="connsiteX1353" fmla="*/ 5445574 w 12191999"/>
              <a:gd name="connsiteY1353" fmla="*/ 3801443 h 4918294"/>
              <a:gd name="connsiteX1354" fmla="*/ 5422197 w 12191999"/>
              <a:gd name="connsiteY1354" fmla="*/ 3799447 h 4918294"/>
              <a:gd name="connsiteX1355" fmla="*/ 5410508 w 12191999"/>
              <a:gd name="connsiteY1355" fmla="*/ 3798449 h 4918294"/>
              <a:gd name="connsiteX1356" fmla="*/ 5421197 w 12191999"/>
              <a:gd name="connsiteY1356" fmla="*/ 3811132 h 4918294"/>
              <a:gd name="connsiteX1357" fmla="*/ 5444577 w 12191999"/>
              <a:gd name="connsiteY1357" fmla="*/ 3813130 h 4918294"/>
              <a:gd name="connsiteX1358" fmla="*/ 5257543 w 12191999"/>
              <a:gd name="connsiteY1358" fmla="*/ 3797161 h 4918294"/>
              <a:gd name="connsiteX1359" fmla="*/ 5551489 w 12191999"/>
              <a:gd name="connsiteY1359" fmla="*/ 3940009 h 4918294"/>
              <a:gd name="connsiteX1360" fmla="*/ 5582565 w 12191999"/>
              <a:gd name="connsiteY1360" fmla="*/ 3989756 h 4918294"/>
              <a:gd name="connsiteX1361" fmla="*/ 5546502 w 12191999"/>
              <a:gd name="connsiteY1361" fmla="*/ 3998456 h 4918294"/>
              <a:gd name="connsiteX1362" fmla="*/ 5266950 w 12191999"/>
              <a:gd name="connsiteY1362" fmla="*/ 3962810 h 4918294"/>
              <a:gd name="connsiteX1363" fmla="*/ 5216200 w 12191999"/>
              <a:gd name="connsiteY1363" fmla="*/ 4005579 h 4918294"/>
              <a:gd name="connsiteX1364" fmla="*/ 5065237 w 12191999"/>
              <a:gd name="connsiteY1364" fmla="*/ 3980913 h 4918294"/>
              <a:gd name="connsiteX1365" fmla="*/ 5133379 w 12191999"/>
              <a:gd name="connsiteY1365" fmla="*/ 4010283 h 4918294"/>
              <a:gd name="connsiteX1366" fmla="*/ 5039861 w 12191999"/>
              <a:gd name="connsiteY1366" fmla="*/ 4002298 h 4918294"/>
              <a:gd name="connsiteX1367" fmla="*/ 5083626 w 12191999"/>
              <a:gd name="connsiteY1367" fmla="*/ 4041356 h 4918294"/>
              <a:gd name="connsiteX1368" fmla="*/ 4494451 w 12191999"/>
              <a:gd name="connsiteY1368" fmla="*/ 3908626 h 4918294"/>
              <a:gd name="connsiteX1369" fmla="*/ 4437001 w 12191999"/>
              <a:gd name="connsiteY1369" fmla="*/ 3891945 h 4918294"/>
              <a:gd name="connsiteX1370" fmla="*/ 131489 w 12191999"/>
              <a:gd name="connsiteY1370" fmla="*/ 442850 h 4918294"/>
              <a:gd name="connsiteX1371" fmla="*/ 0 w 12191999"/>
              <a:gd name="connsiteY1371" fmla="*/ 173828 h 491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</a:cxnLst>
            <a:rect l="l" t="t" r="r" b="b"/>
            <a:pathLst>
              <a:path w="12191999" h="4918294">
                <a:moveTo>
                  <a:pt x="5524273" y="3431371"/>
                </a:moveTo>
                <a:cubicBezTo>
                  <a:pt x="5535960" y="3432368"/>
                  <a:pt x="5535960" y="3432368"/>
                  <a:pt x="5535960" y="3432368"/>
                </a:cubicBezTo>
                <a:cubicBezTo>
                  <a:pt x="5524273" y="3431371"/>
                  <a:pt x="5523274" y="3443061"/>
                  <a:pt x="5523274" y="3443061"/>
                </a:cubicBezTo>
                <a:cubicBezTo>
                  <a:pt x="5524273" y="3431371"/>
                  <a:pt x="5524273" y="3431371"/>
                  <a:pt x="5524273" y="3431371"/>
                </a:cubicBezTo>
                <a:close/>
                <a:moveTo>
                  <a:pt x="4960956" y="3417880"/>
                </a:moveTo>
                <a:lnTo>
                  <a:pt x="4971875" y="3419528"/>
                </a:lnTo>
                <a:cubicBezTo>
                  <a:pt x="4971875" y="3419528"/>
                  <a:pt x="4971875" y="3419528"/>
                  <a:pt x="4960182" y="3418530"/>
                </a:cubicBezTo>
                <a:close/>
                <a:moveTo>
                  <a:pt x="6455722" y="3416704"/>
                </a:moveTo>
                <a:cubicBezTo>
                  <a:pt x="6479103" y="3418701"/>
                  <a:pt x="6490792" y="3419699"/>
                  <a:pt x="6502483" y="3420697"/>
                </a:cubicBezTo>
                <a:cubicBezTo>
                  <a:pt x="6489794" y="3431389"/>
                  <a:pt x="6478105" y="3430391"/>
                  <a:pt x="6466414" y="3429393"/>
                </a:cubicBezTo>
                <a:cubicBezTo>
                  <a:pt x="6466414" y="3429393"/>
                  <a:pt x="6466414" y="3429393"/>
                  <a:pt x="6454725" y="3428395"/>
                </a:cubicBezTo>
                <a:cubicBezTo>
                  <a:pt x="6443036" y="3427397"/>
                  <a:pt x="6443036" y="3427397"/>
                  <a:pt x="6443036" y="3427397"/>
                </a:cubicBezTo>
                <a:lnTo>
                  <a:pt x="6431347" y="3426399"/>
                </a:lnTo>
                <a:cubicBezTo>
                  <a:pt x="6431347" y="3426399"/>
                  <a:pt x="6443036" y="3427397"/>
                  <a:pt x="6455722" y="3416704"/>
                </a:cubicBezTo>
                <a:close/>
                <a:moveTo>
                  <a:pt x="4972871" y="3407837"/>
                </a:moveTo>
                <a:cubicBezTo>
                  <a:pt x="4972871" y="3407837"/>
                  <a:pt x="4972871" y="3407837"/>
                  <a:pt x="4984563" y="3408836"/>
                </a:cubicBezTo>
                <a:lnTo>
                  <a:pt x="4984514" y="3409386"/>
                </a:lnTo>
                <a:close/>
                <a:moveTo>
                  <a:pt x="5035984" y="3399175"/>
                </a:moveTo>
                <a:cubicBezTo>
                  <a:pt x="5040863" y="3399109"/>
                  <a:pt x="5047118" y="3400196"/>
                  <a:pt x="5055698" y="3403137"/>
                </a:cubicBezTo>
                <a:cubicBezTo>
                  <a:pt x="5054699" y="3414824"/>
                  <a:pt x="5054699" y="3414824"/>
                  <a:pt x="5066387" y="3415822"/>
                </a:cubicBezTo>
                <a:cubicBezTo>
                  <a:pt x="5078074" y="3416820"/>
                  <a:pt x="5078074" y="3416820"/>
                  <a:pt x="5078074" y="3416820"/>
                </a:cubicBezTo>
                <a:cubicBezTo>
                  <a:pt x="5077077" y="3428511"/>
                  <a:pt x="5077077" y="3428511"/>
                  <a:pt x="5088767" y="3429509"/>
                </a:cubicBezTo>
                <a:cubicBezTo>
                  <a:pt x="5088767" y="3429509"/>
                  <a:pt x="5088767" y="3429509"/>
                  <a:pt x="5100458" y="3430507"/>
                </a:cubicBezTo>
                <a:cubicBezTo>
                  <a:pt x="5101455" y="3418816"/>
                  <a:pt x="5089765" y="3417818"/>
                  <a:pt x="5101455" y="3418816"/>
                </a:cubicBezTo>
                <a:cubicBezTo>
                  <a:pt x="5136524" y="3421811"/>
                  <a:pt x="5170595" y="3436496"/>
                  <a:pt x="5195967" y="3415114"/>
                </a:cubicBezTo>
                <a:cubicBezTo>
                  <a:pt x="5183285" y="3425804"/>
                  <a:pt x="5183285" y="3425804"/>
                  <a:pt x="5194971" y="3426801"/>
                </a:cubicBezTo>
                <a:cubicBezTo>
                  <a:pt x="5205665" y="3439490"/>
                  <a:pt x="5218352" y="3428798"/>
                  <a:pt x="5218352" y="3428798"/>
                </a:cubicBezTo>
                <a:cubicBezTo>
                  <a:pt x="5218352" y="3428798"/>
                  <a:pt x="5218352" y="3428798"/>
                  <a:pt x="5230037" y="3429796"/>
                </a:cubicBezTo>
                <a:cubicBezTo>
                  <a:pt x="5263109" y="3456171"/>
                  <a:pt x="5301175" y="3424097"/>
                  <a:pt x="5345934" y="3451467"/>
                </a:cubicBezTo>
                <a:cubicBezTo>
                  <a:pt x="5346936" y="3439777"/>
                  <a:pt x="5346936" y="3439777"/>
                  <a:pt x="5346936" y="3439777"/>
                </a:cubicBezTo>
                <a:cubicBezTo>
                  <a:pt x="5345934" y="3451467"/>
                  <a:pt x="5357625" y="3452465"/>
                  <a:pt x="5357625" y="3452465"/>
                </a:cubicBezTo>
                <a:cubicBezTo>
                  <a:pt x="5369318" y="3453464"/>
                  <a:pt x="5369318" y="3453464"/>
                  <a:pt x="5370313" y="3441770"/>
                </a:cubicBezTo>
                <a:cubicBezTo>
                  <a:pt x="5405380" y="3444767"/>
                  <a:pt x="5440449" y="3447762"/>
                  <a:pt x="5440449" y="3447762"/>
                </a:cubicBezTo>
                <a:cubicBezTo>
                  <a:pt x="5475520" y="3450756"/>
                  <a:pt x="5418069" y="3434078"/>
                  <a:pt x="5476516" y="3439069"/>
                </a:cubicBezTo>
                <a:cubicBezTo>
                  <a:pt x="5463827" y="3449758"/>
                  <a:pt x="5474523" y="3462447"/>
                  <a:pt x="5487208" y="3451754"/>
                </a:cubicBezTo>
                <a:cubicBezTo>
                  <a:pt x="5499893" y="3441065"/>
                  <a:pt x="5442446" y="3424384"/>
                  <a:pt x="5500894" y="3429374"/>
                </a:cubicBezTo>
                <a:cubicBezTo>
                  <a:pt x="5500894" y="3429374"/>
                  <a:pt x="5500894" y="3429374"/>
                  <a:pt x="5499893" y="3441065"/>
                </a:cubicBezTo>
                <a:cubicBezTo>
                  <a:pt x="5499893" y="3441065"/>
                  <a:pt x="5499893" y="3441065"/>
                  <a:pt x="5511584" y="3442063"/>
                </a:cubicBezTo>
                <a:cubicBezTo>
                  <a:pt x="5511584" y="3442063"/>
                  <a:pt x="5523274" y="3443061"/>
                  <a:pt x="5523274" y="3443061"/>
                </a:cubicBezTo>
                <a:cubicBezTo>
                  <a:pt x="5534962" y="3444056"/>
                  <a:pt x="5534962" y="3444056"/>
                  <a:pt x="5534962" y="3444056"/>
                </a:cubicBezTo>
                <a:cubicBezTo>
                  <a:pt x="5546655" y="3445057"/>
                  <a:pt x="5546655" y="3445057"/>
                  <a:pt x="5546655" y="3445057"/>
                </a:cubicBezTo>
                <a:cubicBezTo>
                  <a:pt x="5545656" y="3456745"/>
                  <a:pt x="5557343" y="3457743"/>
                  <a:pt x="5569032" y="3458741"/>
                </a:cubicBezTo>
                <a:cubicBezTo>
                  <a:pt x="5570029" y="3447053"/>
                  <a:pt x="5581723" y="3448052"/>
                  <a:pt x="5593410" y="3449050"/>
                </a:cubicBezTo>
                <a:cubicBezTo>
                  <a:pt x="5604103" y="3461735"/>
                  <a:pt x="5639171" y="3464730"/>
                  <a:pt x="5662549" y="3466726"/>
                </a:cubicBezTo>
                <a:cubicBezTo>
                  <a:pt x="5569032" y="3458741"/>
                  <a:pt x="5533964" y="3455746"/>
                  <a:pt x="5451142" y="3460450"/>
                </a:cubicBezTo>
                <a:cubicBezTo>
                  <a:pt x="5460832" y="3484828"/>
                  <a:pt x="5413076" y="3492524"/>
                  <a:pt x="5354631" y="3487534"/>
                </a:cubicBezTo>
                <a:cubicBezTo>
                  <a:pt x="5296184" y="3482540"/>
                  <a:pt x="5237738" y="3477553"/>
                  <a:pt x="5236737" y="3489242"/>
                </a:cubicBezTo>
                <a:cubicBezTo>
                  <a:pt x="5177293" y="3495942"/>
                  <a:pt x="5097463" y="3465575"/>
                  <a:pt x="5040012" y="3448896"/>
                </a:cubicBezTo>
                <a:cubicBezTo>
                  <a:pt x="5051704" y="3449895"/>
                  <a:pt x="5051704" y="3449895"/>
                  <a:pt x="5052700" y="3438202"/>
                </a:cubicBezTo>
                <a:cubicBezTo>
                  <a:pt x="5052700" y="3438202"/>
                  <a:pt x="5041010" y="3437207"/>
                  <a:pt x="5041010" y="3437207"/>
                </a:cubicBezTo>
                <a:cubicBezTo>
                  <a:pt x="4995251" y="3421524"/>
                  <a:pt x="4995251" y="3421524"/>
                  <a:pt x="4995251" y="3421524"/>
                </a:cubicBezTo>
                <a:cubicBezTo>
                  <a:pt x="4983563" y="3420526"/>
                  <a:pt x="4983563" y="3420526"/>
                  <a:pt x="4983563" y="3420526"/>
                </a:cubicBezTo>
                <a:lnTo>
                  <a:pt x="4984514" y="3409386"/>
                </a:lnTo>
                <a:lnTo>
                  <a:pt x="5003613" y="3411935"/>
                </a:lnTo>
                <a:cubicBezTo>
                  <a:pt x="5019100" y="3409946"/>
                  <a:pt x="5021349" y="3399374"/>
                  <a:pt x="5035984" y="3399175"/>
                </a:cubicBezTo>
                <a:close/>
                <a:moveTo>
                  <a:pt x="12028248" y="3104444"/>
                </a:moveTo>
                <a:lnTo>
                  <a:pt x="12020559" y="3131231"/>
                </a:lnTo>
                <a:lnTo>
                  <a:pt x="12004722" y="3134040"/>
                </a:lnTo>
                <a:close/>
                <a:moveTo>
                  <a:pt x="8876593" y="3058222"/>
                </a:moveTo>
                <a:lnTo>
                  <a:pt x="8865306" y="3062850"/>
                </a:lnTo>
                <a:lnTo>
                  <a:pt x="8866240" y="3058810"/>
                </a:lnTo>
                <a:cubicBezTo>
                  <a:pt x="8867827" y="3057474"/>
                  <a:pt x="8870749" y="3057723"/>
                  <a:pt x="8876593" y="3058222"/>
                </a:cubicBezTo>
                <a:close/>
                <a:moveTo>
                  <a:pt x="9492430" y="3016609"/>
                </a:moveTo>
                <a:lnTo>
                  <a:pt x="9494943" y="3016824"/>
                </a:lnTo>
                <a:lnTo>
                  <a:pt x="9479741" y="3027298"/>
                </a:lnTo>
                <a:cubicBezTo>
                  <a:pt x="9479741" y="3027298"/>
                  <a:pt x="9492430" y="3016609"/>
                  <a:pt x="9492430" y="3016609"/>
                </a:cubicBezTo>
                <a:close/>
                <a:moveTo>
                  <a:pt x="3653540" y="3000816"/>
                </a:moveTo>
                <a:cubicBezTo>
                  <a:pt x="3653540" y="3000816"/>
                  <a:pt x="3653540" y="3000816"/>
                  <a:pt x="3665224" y="3001814"/>
                </a:cubicBezTo>
                <a:cubicBezTo>
                  <a:pt x="3676915" y="3002812"/>
                  <a:pt x="3676915" y="3002812"/>
                  <a:pt x="3676915" y="3002812"/>
                </a:cubicBezTo>
                <a:lnTo>
                  <a:pt x="3680003" y="3004702"/>
                </a:lnTo>
                <a:close/>
                <a:moveTo>
                  <a:pt x="8997748" y="2976689"/>
                </a:moveTo>
                <a:lnTo>
                  <a:pt x="8960635" y="2992400"/>
                </a:lnTo>
                <a:lnTo>
                  <a:pt x="8988785" y="2985378"/>
                </a:lnTo>
                <a:close/>
                <a:moveTo>
                  <a:pt x="3010193" y="2675066"/>
                </a:moveTo>
                <a:cubicBezTo>
                  <a:pt x="3009195" y="2686754"/>
                  <a:pt x="3009195" y="2686754"/>
                  <a:pt x="3020885" y="2687755"/>
                </a:cubicBezTo>
                <a:cubicBezTo>
                  <a:pt x="3008199" y="2698444"/>
                  <a:pt x="2997504" y="2685755"/>
                  <a:pt x="3010193" y="2675066"/>
                </a:cubicBezTo>
                <a:close/>
                <a:moveTo>
                  <a:pt x="3236284" y="2647272"/>
                </a:moveTo>
                <a:lnTo>
                  <a:pt x="3254023" y="2658281"/>
                </a:lnTo>
                <a:lnTo>
                  <a:pt x="3236114" y="2649300"/>
                </a:lnTo>
                <a:close/>
                <a:moveTo>
                  <a:pt x="3197887" y="2627453"/>
                </a:moveTo>
                <a:lnTo>
                  <a:pt x="3213533" y="2637969"/>
                </a:lnTo>
                <a:lnTo>
                  <a:pt x="3236114" y="2649300"/>
                </a:lnTo>
                <a:lnTo>
                  <a:pt x="3235286" y="2658962"/>
                </a:lnTo>
                <a:cubicBezTo>
                  <a:pt x="3224594" y="2646276"/>
                  <a:pt x="3213907" y="2633586"/>
                  <a:pt x="3202215" y="2632587"/>
                </a:cubicBezTo>
                <a:close/>
                <a:moveTo>
                  <a:pt x="3177282" y="2611193"/>
                </a:moveTo>
                <a:lnTo>
                  <a:pt x="3191522" y="2619902"/>
                </a:lnTo>
                <a:lnTo>
                  <a:pt x="3197887" y="2627453"/>
                </a:lnTo>
                <a:lnTo>
                  <a:pt x="3178731" y="2614575"/>
                </a:lnTo>
                <a:close/>
                <a:moveTo>
                  <a:pt x="3146763" y="2592529"/>
                </a:moveTo>
                <a:cubicBezTo>
                  <a:pt x="3158450" y="2593527"/>
                  <a:pt x="3169143" y="2606216"/>
                  <a:pt x="3170143" y="2594525"/>
                </a:cubicBezTo>
                <a:lnTo>
                  <a:pt x="3177282" y="2611193"/>
                </a:lnTo>
                <a:lnTo>
                  <a:pt x="3169143" y="2606216"/>
                </a:lnTo>
                <a:cubicBezTo>
                  <a:pt x="3157455" y="2605217"/>
                  <a:pt x="3157455" y="2605217"/>
                  <a:pt x="3157455" y="2605217"/>
                </a:cubicBezTo>
                <a:cubicBezTo>
                  <a:pt x="3157455" y="2605217"/>
                  <a:pt x="3157455" y="2605217"/>
                  <a:pt x="3146763" y="2592529"/>
                </a:cubicBezTo>
                <a:close/>
                <a:moveTo>
                  <a:pt x="2927947" y="2397224"/>
                </a:moveTo>
                <a:lnTo>
                  <a:pt x="2949428" y="2413597"/>
                </a:lnTo>
                <a:lnTo>
                  <a:pt x="2948613" y="2413706"/>
                </a:lnTo>
                <a:cubicBezTo>
                  <a:pt x="2941558" y="2410161"/>
                  <a:pt x="2933291" y="2403567"/>
                  <a:pt x="2927947" y="2397224"/>
                </a:cubicBezTo>
                <a:close/>
                <a:moveTo>
                  <a:pt x="10680071" y="2070062"/>
                </a:moveTo>
                <a:cubicBezTo>
                  <a:pt x="10680071" y="2070062"/>
                  <a:pt x="10691761" y="2071059"/>
                  <a:pt x="10691761" y="2071059"/>
                </a:cubicBezTo>
                <a:cubicBezTo>
                  <a:pt x="10691761" y="2071059"/>
                  <a:pt x="10690762" y="2082749"/>
                  <a:pt x="10679070" y="2081751"/>
                </a:cubicBezTo>
                <a:cubicBezTo>
                  <a:pt x="10680071" y="2070062"/>
                  <a:pt x="10680071" y="2070062"/>
                  <a:pt x="10680071" y="2070062"/>
                </a:cubicBezTo>
                <a:close/>
                <a:moveTo>
                  <a:pt x="10634313" y="2054378"/>
                </a:moveTo>
                <a:cubicBezTo>
                  <a:pt x="10633312" y="2066068"/>
                  <a:pt x="10633312" y="2066068"/>
                  <a:pt x="10633312" y="2066068"/>
                </a:cubicBezTo>
                <a:cubicBezTo>
                  <a:pt x="10619628" y="2088450"/>
                  <a:pt x="10619628" y="2088450"/>
                  <a:pt x="10621624" y="2065071"/>
                </a:cubicBezTo>
                <a:cubicBezTo>
                  <a:pt x="10634313" y="2054378"/>
                  <a:pt x="10634313" y="2054378"/>
                  <a:pt x="10634313" y="2054378"/>
                </a:cubicBezTo>
                <a:close/>
                <a:moveTo>
                  <a:pt x="1870271" y="1838866"/>
                </a:moveTo>
                <a:cubicBezTo>
                  <a:pt x="1871732" y="1838990"/>
                  <a:pt x="1874405" y="1842162"/>
                  <a:pt x="1879749" y="1848507"/>
                </a:cubicBezTo>
                <a:lnTo>
                  <a:pt x="1869728" y="1840993"/>
                </a:lnTo>
                <a:close/>
                <a:moveTo>
                  <a:pt x="10900420" y="1762744"/>
                </a:moveTo>
                <a:lnTo>
                  <a:pt x="10539077" y="2068046"/>
                </a:lnTo>
                <a:cubicBezTo>
                  <a:pt x="10341163" y="2226376"/>
                  <a:pt x="10136968" y="2376676"/>
                  <a:pt x="9920212" y="2510925"/>
                </a:cubicBezTo>
                <a:cubicBezTo>
                  <a:pt x="9694349" y="2648417"/>
                  <a:pt x="9464016" y="2770963"/>
                  <a:pt x="9229133" y="2878735"/>
                </a:cubicBezTo>
                <a:lnTo>
                  <a:pt x="9050009" y="2954566"/>
                </a:lnTo>
                <a:lnTo>
                  <a:pt x="9031992" y="2968461"/>
                </a:lnTo>
                <a:cubicBezTo>
                  <a:pt x="8991937" y="2991537"/>
                  <a:pt x="8930515" y="3012787"/>
                  <a:pt x="8901967" y="3036842"/>
                </a:cubicBezTo>
                <a:cubicBezTo>
                  <a:pt x="8901967" y="3036842"/>
                  <a:pt x="8890278" y="3035842"/>
                  <a:pt x="8890278" y="3035842"/>
                </a:cubicBezTo>
                <a:cubicBezTo>
                  <a:pt x="8878591" y="3034844"/>
                  <a:pt x="8878591" y="3034844"/>
                  <a:pt x="8878591" y="3034844"/>
                </a:cubicBezTo>
                <a:cubicBezTo>
                  <a:pt x="8878591" y="3034844"/>
                  <a:pt x="8877591" y="3046534"/>
                  <a:pt x="8877591" y="3046534"/>
                </a:cubicBezTo>
                <a:cubicBezTo>
                  <a:pt x="8840526" y="3066917"/>
                  <a:pt x="8841524" y="3055230"/>
                  <a:pt x="8817151" y="3064921"/>
                </a:cubicBezTo>
                <a:cubicBezTo>
                  <a:pt x="8817151" y="3064921"/>
                  <a:pt x="8805459" y="3063923"/>
                  <a:pt x="8805459" y="3063923"/>
                </a:cubicBezTo>
                <a:cubicBezTo>
                  <a:pt x="8805459" y="3063923"/>
                  <a:pt x="8792770" y="3074615"/>
                  <a:pt x="8792770" y="3074615"/>
                </a:cubicBezTo>
                <a:cubicBezTo>
                  <a:pt x="8804463" y="3075614"/>
                  <a:pt x="8804463" y="3075614"/>
                  <a:pt x="8804463" y="3075614"/>
                </a:cubicBezTo>
                <a:cubicBezTo>
                  <a:pt x="8743017" y="3105691"/>
                  <a:pt x="8706950" y="3114387"/>
                  <a:pt x="8668891" y="3146464"/>
                </a:cubicBezTo>
                <a:cubicBezTo>
                  <a:pt x="8669887" y="3134771"/>
                  <a:pt x="8669887" y="3134771"/>
                  <a:pt x="8669887" y="3134771"/>
                </a:cubicBezTo>
                <a:lnTo>
                  <a:pt x="8658198" y="3133773"/>
                </a:lnTo>
                <a:cubicBezTo>
                  <a:pt x="8646509" y="3132777"/>
                  <a:pt x="8645510" y="3144464"/>
                  <a:pt x="8645510" y="3144464"/>
                </a:cubicBezTo>
                <a:cubicBezTo>
                  <a:pt x="8645510" y="3144464"/>
                  <a:pt x="8645510" y="3144464"/>
                  <a:pt x="8644513" y="3156155"/>
                </a:cubicBezTo>
                <a:cubicBezTo>
                  <a:pt x="8632822" y="3155159"/>
                  <a:pt x="8632822" y="3155159"/>
                  <a:pt x="8632822" y="3155159"/>
                </a:cubicBezTo>
                <a:cubicBezTo>
                  <a:pt x="8595758" y="3175540"/>
                  <a:pt x="8585067" y="3162852"/>
                  <a:pt x="8560689" y="3172546"/>
                </a:cubicBezTo>
                <a:cubicBezTo>
                  <a:pt x="8559691" y="3184236"/>
                  <a:pt x="8571382" y="3185234"/>
                  <a:pt x="8547005" y="3194929"/>
                </a:cubicBezTo>
                <a:cubicBezTo>
                  <a:pt x="8535315" y="3193931"/>
                  <a:pt x="8534317" y="3205618"/>
                  <a:pt x="8522627" y="3204620"/>
                </a:cubicBezTo>
                <a:cubicBezTo>
                  <a:pt x="8523625" y="3192932"/>
                  <a:pt x="8523625" y="3192932"/>
                  <a:pt x="8511937" y="3191934"/>
                </a:cubicBezTo>
                <a:cubicBezTo>
                  <a:pt x="8511937" y="3191934"/>
                  <a:pt x="8500247" y="3190936"/>
                  <a:pt x="8499250" y="3202624"/>
                </a:cubicBezTo>
                <a:cubicBezTo>
                  <a:pt x="8499250" y="3202624"/>
                  <a:pt x="8487558" y="3201628"/>
                  <a:pt x="8486561" y="3213316"/>
                </a:cubicBezTo>
                <a:cubicBezTo>
                  <a:pt x="8468276" y="3220586"/>
                  <a:pt x="8408297" y="3250789"/>
                  <a:pt x="8384804" y="3260926"/>
                </a:cubicBezTo>
                <a:lnTo>
                  <a:pt x="8377834" y="3263595"/>
                </a:lnTo>
                <a:lnTo>
                  <a:pt x="8376367" y="3262782"/>
                </a:lnTo>
                <a:cubicBezTo>
                  <a:pt x="8374782" y="3264118"/>
                  <a:pt x="8374932" y="3264498"/>
                  <a:pt x="8376460" y="3264123"/>
                </a:cubicBezTo>
                <a:lnTo>
                  <a:pt x="8377834" y="3263595"/>
                </a:lnTo>
                <a:lnTo>
                  <a:pt x="8386554" y="3268435"/>
                </a:lnTo>
                <a:cubicBezTo>
                  <a:pt x="8399076" y="3263983"/>
                  <a:pt x="8416853" y="3236801"/>
                  <a:pt x="8424121" y="3255083"/>
                </a:cubicBezTo>
                <a:cubicBezTo>
                  <a:pt x="8436808" y="3244392"/>
                  <a:pt x="8449498" y="3233700"/>
                  <a:pt x="8473872" y="3224008"/>
                </a:cubicBezTo>
                <a:cubicBezTo>
                  <a:pt x="8473872" y="3224008"/>
                  <a:pt x="8473872" y="3224008"/>
                  <a:pt x="8485565" y="3225007"/>
                </a:cubicBezTo>
                <a:cubicBezTo>
                  <a:pt x="8485565" y="3225007"/>
                  <a:pt x="8497252" y="3226005"/>
                  <a:pt x="8497252" y="3226005"/>
                </a:cubicBezTo>
                <a:cubicBezTo>
                  <a:pt x="8508941" y="3227003"/>
                  <a:pt x="8521629" y="3216310"/>
                  <a:pt x="8521629" y="3216310"/>
                </a:cubicBezTo>
                <a:cubicBezTo>
                  <a:pt x="8556697" y="3219305"/>
                  <a:pt x="8571382" y="3185234"/>
                  <a:pt x="8620136" y="3165846"/>
                </a:cubicBezTo>
                <a:cubicBezTo>
                  <a:pt x="8619136" y="3177536"/>
                  <a:pt x="8630825" y="3178534"/>
                  <a:pt x="8643514" y="3167842"/>
                </a:cubicBezTo>
                <a:cubicBezTo>
                  <a:pt x="8655207" y="3168841"/>
                  <a:pt x="8655207" y="3168841"/>
                  <a:pt x="8655207" y="3168841"/>
                </a:cubicBezTo>
                <a:cubicBezTo>
                  <a:pt x="8655207" y="3168841"/>
                  <a:pt x="8666892" y="3169838"/>
                  <a:pt x="8678585" y="3170837"/>
                </a:cubicBezTo>
                <a:cubicBezTo>
                  <a:pt x="8679580" y="3159152"/>
                  <a:pt x="8691273" y="3160147"/>
                  <a:pt x="8679580" y="3159152"/>
                </a:cubicBezTo>
                <a:cubicBezTo>
                  <a:pt x="8679580" y="3159152"/>
                  <a:pt x="8680578" y="3147458"/>
                  <a:pt x="8680578" y="3147458"/>
                </a:cubicBezTo>
                <a:cubicBezTo>
                  <a:pt x="8715647" y="3150453"/>
                  <a:pt x="8705952" y="3126075"/>
                  <a:pt x="8730333" y="3116384"/>
                </a:cubicBezTo>
                <a:cubicBezTo>
                  <a:pt x="8766397" y="3107687"/>
                  <a:pt x="8790776" y="3097993"/>
                  <a:pt x="8803462" y="3087304"/>
                </a:cubicBezTo>
                <a:cubicBezTo>
                  <a:pt x="8803462" y="3087304"/>
                  <a:pt x="8815152" y="3088302"/>
                  <a:pt x="8815152" y="3088302"/>
                </a:cubicBezTo>
                <a:cubicBezTo>
                  <a:pt x="8815152" y="3088302"/>
                  <a:pt x="8815152" y="3088302"/>
                  <a:pt x="8826839" y="3089300"/>
                </a:cubicBezTo>
                <a:cubicBezTo>
                  <a:pt x="8845874" y="3073264"/>
                  <a:pt x="8850633" y="3069255"/>
                  <a:pt x="8862105" y="3064162"/>
                </a:cubicBezTo>
                <a:lnTo>
                  <a:pt x="8865306" y="3062850"/>
                </a:lnTo>
                <a:lnTo>
                  <a:pt x="8863904" y="3068913"/>
                </a:lnTo>
                <a:cubicBezTo>
                  <a:pt x="8863904" y="3068913"/>
                  <a:pt x="8863904" y="3068913"/>
                  <a:pt x="8875595" y="3069911"/>
                </a:cubicBezTo>
                <a:cubicBezTo>
                  <a:pt x="8875595" y="3069911"/>
                  <a:pt x="8888282" y="3059220"/>
                  <a:pt x="8888282" y="3059220"/>
                </a:cubicBezTo>
                <a:cubicBezTo>
                  <a:pt x="8900972" y="3048530"/>
                  <a:pt x="8900972" y="3048530"/>
                  <a:pt x="8900972" y="3048530"/>
                </a:cubicBezTo>
                <a:cubicBezTo>
                  <a:pt x="8912658" y="3049531"/>
                  <a:pt x="8912658" y="3049531"/>
                  <a:pt x="8937034" y="3039834"/>
                </a:cubicBezTo>
                <a:cubicBezTo>
                  <a:pt x="8925348" y="3038837"/>
                  <a:pt x="8938033" y="3028144"/>
                  <a:pt x="8962414" y="3018453"/>
                </a:cubicBezTo>
                <a:cubicBezTo>
                  <a:pt x="8961414" y="3030140"/>
                  <a:pt x="8949723" y="3029142"/>
                  <a:pt x="8948728" y="3040833"/>
                </a:cubicBezTo>
                <a:cubicBezTo>
                  <a:pt x="8985789" y="3020449"/>
                  <a:pt x="8962414" y="3018453"/>
                  <a:pt x="8986787" y="3008761"/>
                </a:cubicBezTo>
                <a:cubicBezTo>
                  <a:pt x="9022854" y="3000062"/>
                  <a:pt x="8998478" y="3009757"/>
                  <a:pt x="9048231" y="2978681"/>
                </a:cubicBezTo>
                <a:cubicBezTo>
                  <a:pt x="9058924" y="2991367"/>
                  <a:pt x="9046235" y="3002059"/>
                  <a:pt x="9045236" y="3013749"/>
                </a:cubicBezTo>
                <a:cubicBezTo>
                  <a:pt x="9070611" y="2992365"/>
                  <a:pt x="9083298" y="2981675"/>
                  <a:pt x="9095985" y="2970983"/>
                </a:cubicBezTo>
                <a:cubicBezTo>
                  <a:pt x="9094987" y="2982673"/>
                  <a:pt x="9094987" y="2982673"/>
                  <a:pt x="9094987" y="2982673"/>
                </a:cubicBezTo>
                <a:cubicBezTo>
                  <a:pt x="9094987" y="2982673"/>
                  <a:pt x="9094987" y="2982673"/>
                  <a:pt x="9106677" y="2983671"/>
                </a:cubicBezTo>
                <a:cubicBezTo>
                  <a:pt x="9106677" y="2983671"/>
                  <a:pt x="9107675" y="2971984"/>
                  <a:pt x="9119365" y="2972979"/>
                </a:cubicBezTo>
                <a:cubicBezTo>
                  <a:pt x="9132053" y="2962290"/>
                  <a:pt x="9156430" y="2952593"/>
                  <a:pt x="9157428" y="2940905"/>
                </a:cubicBezTo>
                <a:cubicBezTo>
                  <a:pt x="9157428" y="2940905"/>
                  <a:pt x="9170116" y="2930216"/>
                  <a:pt x="9181804" y="2931212"/>
                </a:cubicBezTo>
                <a:cubicBezTo>
                  <a:pt x="9181804" y="2931212"/>
                  <a:pt x="9181804" y="2931212"/>
                  <a:pt x="9194489" y="2920519"/>
                </a:cubicBezTo>
                <a:cubicBezTo>
                  <a:pt x="9194489" y="2920519"/>
                  <a:pt x="9194489" y="2920519"/>
                  <a:pt x="9182802" y="2919521"/>
                </a:cubicBezTo>
                <a:cubicBezTo>
                  <a:pt x="9182802" y="2919521"/>
                  <a:pt x="9182802" y="2919521"/>
                  <a:pt x="9171115" y="2918523"/>
                </a:cubicBezTo>
                <a:cubicBezTo>
                  <a:pt x="9209177" y="2886449"/>
                  <a:pt x="9245241" y="2877753"/>
                  <a:pt x="9269618" y="2868065"/>
                </a:cubicBezTo>
                <a:cubicBezTo>
                  <a:pt x="9268621" y="2879749"/>
                  <a:pt x="9255930" y="2890444"/>
                  <a:pt x="9254935" y="2902132"/>
                </a:cubicBezTo>
                <a:cubicBezTo>
                  <a:pt x="9316378" y="2872054"/>
                  <a:pt x="9377815" y="2841974"/>
                  <a:pt x="9331063" y="2837982"/>
                </a:cubicBezTo>
                <a:cubicBezTo>
                  <a:pt x="9391504" y="2819594"/>
                  <a:pt x="9391504" y="2819594"/>
                  <a:pt x="9429567" y="2787520"/>
                </a:cubicBezTo>
                <a:cubicBezTo>
                  <a:pt x="9429567" y="2787520"/>
                  <a:pt x="9428568" y="2799213"/>
                  <a:pt x="9416878" y="2798213"/>
                </a:cubicBezTo>
                <a:cubicBezTo>
                  <a:pt x="9416878" y="2798213"/>
                  <a:pt x="9415880" y="2809900"/>
                  <a:pt x="9415880" y="2809900"/>
                </a:cubicBezTo>
                <a:cubicBezTo>
                  <a:pt x="9403195" y="2820595"/>
                  <a:pt x="9414882" y="2821592"/>
                  <a:pt x="9414882" y="2821592"/>
                </a:cubicBezTo>
                <a:cubicBezTo>
                  <a:pt x="9426572" y="2822589"/>
                  <a:pt x="9426572" y="2822589"/>
                  <a:pt x="9439262" y="2811898"/>
                </a:cubicBezTo>
                <a:cubicBezTo>
                  <a:pt x="9438263" y="2823587"/>
                  <a:pt x="9438263" y="2823587"/>
                  <a:pt x="9438263" y="2823587"/>
                </a:cubicBezTo>
                <a:cubicBezTo>
                  <a:pt x="9426572" y="2822589"/>
                  <a:pt x="9425574" y="2834281"/>
                  <a:pt x="9425574" y="2834281"/>
                </a:cubicBezTo>
                <a:cubicBezTo>
                  <a:pt x="9413885" y="2833280"/>
                  <a:pt x="9413885" y="2833280"/>
                  <a:pt x="9413885" y="2833280"/>
                </a:cubicBezTo>
                <a:cubicBezTo>
                  <a:pt x="9413885" y="2833280"/>
                  <a:pt x="9401198" y="2843970"/>
                  <a:pt x="9401198" y="2843970"/>
                </a:cubicBezTo>
                <a:cubicBezTo>
                  <a:pt x="9401198" y="2843970"/>
                  <a:pt x="9388511" y="2854662"/>
                  <a:pt x="9388511" y="2854662"/>
                </a:cubicBezTo>
                <a:cubicBezTo>
                  <a:pt x="9252938" y="2925512"/>
                  <a:pt x="9130057" y="2985668"/>
                  <a:pt x="8994485" y="3056515"/>
                </a:cubicBezTo>
                <a:cubicBezTo>
                  <a:pt x="8982796" y="3055517"/>
                  <a:pt x="8982796" y="3055517"/>
                  <a:pt x="8982796" y="3055517"/>
                </a:cubicBezTo>
                <a:cubicBezTo>
                  <a:pt x="8971110" y="3054519"/>
                  <a:pt x="8970112" y="3066207"/>
                  <a:pt x="8970112" y="3066207"/>
                </a:cubicBezTo>
                <a:cubicBezTo>
                  <a:pt x="8932043" y="3098285"/>
                  <a:pt x="8933045" y="3086593"/>
                  <a:pt x="8895978" y="3106976"/>
                </a:cubicBezTo>
                <a:cubicBezTo>
                  <a:pt x="8884290" y="3105978"/>
                  <a:pt x="8872600" y="3104980"/>
                  <a:pt x="8859912" y="3115672"/>
                </a:cubicBezTo>
                <a:cubicBezTo>
                  <a:pt x="8848224" y="3114674"/>
                  <a:pt x="8847226" y="3126365"/>
                  <a:pt x="8847226" y="3126365"/>
                </a:cubicBezTo>
                <a:cubicBezTo>
                  <a:pt x="8810161" y="3146749"/>
                  <a:pt x="8774093" y="3155443"/>
                  <a:pt x="8760408" y="3177823"/>
                </a:cubicBezTo>
                <a:cubicBezTo>
                  <a:pt x="8760408" y="3177823"/>
                  <a:pt x="8747721" y="3188516"/>
                  <a:pt x="8747721" y="3188516"/>
                </a:cubicBezTo>
                <a:cubicBezTo>
                  <a:pt x="8736030" y="3187517"/>
                  <a:pt x="8724343" y="3186519"/>
                  <a:pt x="8712652" y="3185521"/>
                </a:cubicBezTo>
                <a:cubicBezTo>
                  <a:pt x="8711654" y="3197212"/>
                  <a:pt x="8651212" y="3215599"/>
                  <a:pt x="8625837" y="3236984"/>
                </a:cubicBezTo>
                <a:cubicBezTo>
                  <a:pt x="8625837" y="3236984"/>
                  <a:pt x="8614147" y="3235986"/>
                  <a:pt x="8613150" y="3247673"/>
                </a:cubicBezTo>
                <a:cubicBezTo>
                  <a:pt x="8601458" y="3246675"/>
                  <a:pt x="8601458" y="3246675"/>
                  <a:pt x="8601458" y="3246675"/>
                </a:cubicBezTo>
                <a:cubicBezTo>
                  <a:pt x="8492263" y="3284450"/>
                  <a:pt x="8371377" y="3321228"/>
                  <a:pt x="8261177" y="3370693"/>
                </a:cubicBezTo>
                <a:cubicBezTo>
                  <a:pt x="8249492" y="3369695"/>
                  <a:pt x="8236803" y="3380387"/>
                  <a:pt x="8224114" y="3391077"/>
                </a:cubicBezTo>
                <a:cubicBezTo>
                  <a:pt x="8212425" y="3390079"/>
                  <a:pt x="8200736" y="3389080"/>
                  <a:pt x="8189044" y="3388085"/>
                </a:cubicBezTo>
                <a:cubicBezTo>
                  <a:pt x="8200736" y="3389080"/>
                  <a:pt x="8188049" y="3399773"/>
                  <a:pt x="8187048" y="3411463"/>
                </a:cubicBezTo>
                <a:cubicBezTo>
                  <a:pt x="8175363" y="3410465"/>
                  <a:pt x="8162673" y="3421155"/>
                  <a:pt x="8162673" y="3421155"/>
                </a:cubicBezTo>
                <a:cubicBezTo>
                  <a:pt x="8102227" y="3439545"/>
                  <a:pt x="8042784" y="3446244"/>
                  <a:pt x="7994029" y="3465632"/>
                </a:cubicBezTo>
                <a:cubicBezTo>
                  <a:pt x="7994029" y="3465632"/>
                  <a:pt x="7982340" y="3464631"/>
                  <a:pt x="7982340" y="3464631"/>
                </a:cubicBezTo>
                <a:cubicBezTo>
                  <a:pt x="7970651" y="3463633"/>
                  <a:pt x="7970651" y="3463633"/>
                  <a:pt x="7958963" y="3462635"/>
                </a:cubicBezTo>
                <a:cubicBezTo>
                  <a:pt x="7957962" y="3474325"/>
                  <a:pt x="7957962" y="3474325"/>
                  <a:pt x="7957962" y="3474325"/>
                </a:cubicBezTo>
                <a:cubicBezTo>
                  <a:pt x="7884834" y="3503405"/>
                  <a:pt x="7823388" y="3533483"/>
                  <a:pt x="7775634" y="3541181"/>
                </a:cubicBezTo>
                <a:cubicBezTo>
                  <a:pt x="7737575" y="3573254"/>
                  <a:pt x="7630371" y="3587649"/>
                  <a:pt x="7533860" y="3614736"/>
                </a:cubicBezTo>
                <a:cubicBezTo>
                  <a:pt x="7508483" y="3636117"/>
                  <a:pt x="7425662" y="3640821"/>
                  <a:pt x="7401283" y="3650514"/>
                </a:cubicBezTo>
                <a:cubicBezTo>
                  <a:pt x="7401283" y="3650514"/>
                  <a:pt x="7389592" y="3649516"/>
                  <a:pt x="7389592" y="3649516"/>
                </a:cubicBezTo>
                <a:cubicBezTo>
                  <a:pt x="7389592" y="3649516"/>
                  <a:pt x="7377905" y="3648518"/>
                  <a:pt x="7377905" y="3648518"/>
                </a:cubicBezTo>
                <a:cubicBezTo>
                  <a:pt x="7366214" y="3647520"/>
                  <a:pt x="7366214" y="3647520"/>
                  <a:pt x="7366214" y="3647520"/>
                </a:cubicBezTo>
                <a:cubicBezTo>
                  <a:pt x="7353529" y="3658210"/>
                  <a:pt x="7353529" y="3658210"/>
                  <a:pt x="7365216" y="3659208"/>
                </a:cubicBezTo>
                <a:cubicBezTo>
                  <a:pt x="7329150" y="3667903"/>
                  <a:pt x="7352528" y="3669900"/>
                  <a:pt x="7351530" y="3681590"/>
                </a:cubicBezTo>
                <a:cubicBezTo>
                  <a:pt x="7317459" y="3666903"/>
                  <a:pt x="7314465" y="3701974"/>
                  <a:pt x="7267709" y="3697979"/>
                </a:cubicBezTo>
                <a:cubicBezTo>
                  <a:pt x="7278399" y="3710670"/>
                  <a:pt x="7243331" y="3707673"/>
                  <a:pt x="7242333" y="3719366"/>
                </a:cubicBezTo>
                <a:cubicBezTo>
                  <a:pt x="7291087" y="3699978"/>
                  <a:pt x="7373912" y="3695274"/>
                  <a:pt x="7387596" y="3672894"/>
                </a:cubicBezTo>
                <a:cubicBezTo>
                  <a:pt x="7387596" y="3672894"/>
                  <a:pt x="7399288" y="3673892"/>
                  <a:pt x="7410977" y="3674890"/>
                </a:cubicBezTo>
                <a:cubicBezTo>
                  <a:pt x="7410977" y="3674890"/>
                  <a:pt x="7422666" y="3675888"/>
                  <a:pt x="7423664" y="3664199"/>
                </a:cubicBezTo>
                <a:cubicBezTo>
                  <a:pt x="7493801" y="3670188"/>
                  <a:pt x="7555242" y="3640110"/>
                  <a:pt x="7615687" y="3621719"/>
                </a:cubicBezTo>
                <a:cubicBezTo>
                  <a:pt x="7772640" y="3576248"/>
                  <a:pt x="7928596" y="3542466"/>
                  <a:pt x="8062171" y="3494999"/>
                </a:cubicBezTo>
                <a:cubicBezTo>
                  <a:pt x="8171371" y="3457223"/>
                  <a:pt x="8339011" y="3424439"/>
                  <a:pt x="8486274" y="3354590"/>
                </a:cubicBezTo>
                <a:cubicBezTo>
                  <a:pt x="8510650" y="3344895"/>
                  <a:pt x="8524336" y="3322516"/>
                  <a:pt x="8547713" y="3324514"/>
                </a:cubicBezTo>
                <a:cubicBezTo>
                  <a:pt x="8657911" y="3275046"/>
                  <a:pt x="8766108" y="3248961"/>
                  <a:pt x="8851927" y="3209189"/>
                </a:cubicBezTo>
                <a:cubicBezTo>
                  <a:pt x="8914368" y="3167421"/>
                  <a:pt x="8877304" y="3187804"/>
                  <a:pt x="8950434" y="3158728"/>
                </a:cubicBezTo>
                <a:cubicBezTo>
                  <a:pt x="9035253" y="3130644"/>
                  <a:pt x="9109384" y="3089874"/>
                  <a:pt x="9160135" y="3047108"/>
                </a:cubicBezTo>
                <a:cubicBezTo>
                  <a:pt x="9269332" y="3009332"/>
                  <a:pt x="9419587" y="2904415"/>
                  <a:pt x="9518094" y="2853954"/>
                </a:cubicBezTo>
                <a:cubicBezTo>
                  <a:pt x="9555158" y="2833568"/>
                  <a:pt x="9544466" y="2820879"/>
                  <a:pt x="9581530" y="2800496"/>
                </a:cubicBezTo>
                <a:cubicBezTo>
                  <a:pt x="9591224" y="2824872"/>
                  <a:pt x="9653663" y="2783103"/>
                  <a:pt x="9691724" y="2751032"/>
                </a:cubicBezTo>
                <a:cubicBezTo>
                  <a:pt x="9691724" y="2751032"/>
                  <a:pt x="9692724" y="2739342"/>
                  <a:pt x="9705412" y="2728651"/>
                </a:cubicBezTo>
                <a:cubicBezTo>
                  <a:pt x="9743474" y="2696576"/>
                  <a:pt x="9827298" y="2680182"/>
                  <a:pt x="9879046" y="2625729"/>
                </a:cubicBezTo>
                <a:cubicBezTo>
                  <a:pt x="9891731" y="2615037"/>
                  <a:pt x="9881042" y="2602349"/>
                  <a:pt x="9906416" y="2580967"/>
                </a:cubicBezTo>
                <a:cubicBezTo>
                  <a:pt x="9906416" y="2580967"/>
                  <a:pt x="9941485" y="2583961"/>
                  <a:pt x="9955174" y="2561579"/>
                </a:cubicBezTo>
                <a:cubicBezTo>
                  <a:pt x="10091741" y="2479044"/>
                  <a:pt x="10244990" y="2339055"/>
                  <a:pt x="10359177" y="2242834"/>
                </a:cubicBezTo>
                <a:cubicBezTo>
                  <a:pt x="10409928" y="2200068"/>
                  <a:pt x="10472366" y="2158300"/>
                  <a:pt x="10535806" y="2104841"/>
                </a:cubicBezTo>
                <a:cubicBezTo>
                  <a:pt x="10561180" y="2083460"/>
                  <a:pt x="10588552" y="2038700"/>
                  <a:pt x="10613927" y="2017313"/>
                </a:cubicBezTo>
                <a:cubicBezTo>
                  <a:pt x="10613927" y="2017313"/>
                  <a:pt x="10650991" y="1996930"/>
                  <a:pt x="10650991" y="1996930"/>
                </a:cubicBezTo>
                <a:cubicBezTo>
                  <a:pt x="10676365" y="1975546"/>
                  <a:pt x="10677363" y="1963857"/>
                  <a:pt x="10690049" y="1953166"/>
                </a:cubicBezTo>
                <a:cubicBezTo>
                  <a:pt x="10701742" y="1954164"/>
                  <a:pt x="10701742" y="1954164"/>
                  <a:pt x="10701742" y="1954164"/>
                </a:cubicBezTo>
                <a:cubicBezTo>
                  <a:pt x="10698748" y="1989232"/>
                  <a:pt x="10639301" y="1995931"/>
                  <a:pt x="10661683" y="2009618"/>
                </a:cubicBezTo>
                <a:cubicBezTo>
                  <a:pt x="10661683" y="2009618"/>
                  <a:pt x="10661683" y="2009618"/>
                  <a:pt x="10649993" y="2008620"/>
                </a:cubicBezTo>
                <a:cubicBezTo>
                  <a:pt x="10636306" y="2031000"/>
                  <a:pt x="10636306" y="2031000"/>
                  <a:pt x="10636306" y="2031000"/>
                </a:cubicBezTo>
                <a:cubicBezTo>
                  <a:pt x="10636306" y="2031000"/>
                  <a:pt x="10635308" y="2042690"/>
                  <a:pt x="10635308" y="2042690"/>
                </a:cubicBezTo>
                <a:cubicBezTo>
                  <a:pt x="10635308" y="2042690"/>
                  <a:pt x="10623621" y="2041692"/>
                  <a:pt x="10622623" y="2053380"/>
                </a:cubicBezTo>
                <a:cubicBezTo>
                  <a:pt x="10622623" y="2053380"/>
                  <a:pt x="10621624" y="2065071"/>
                  <a:pt x="10621624" y="2065071"/>
                </a:cubicBezTo>
                <a:cubicBezTo>
                  <a:pt x="10583563" y="2097145"/>
                  <a:pt x="10595249" y="2098142"/>
                  <a:pt x="10557187" y="2130218"/>
                </a:cubicBezTo>
                <a:cubicBezTo>
                  <a:pt x="10557187" y="2130218"/>
                  <a:pt x="10544502" y="2140911"/>
                  <a:pt x="10544502" y="2140911"/>
                </a:cubicBezTo>
                <a:cubicBezTo>
                  <a:pt x="10544502" y="2140911"/>
                  <a:pt x="10544502" y="2140911"/>
                  <a:pt x="10543501" y="2152598"/>
                </a:cubicBezTo>
                <a:cubicBezTo>
                  <a:pt x="10543501" y="2152598"/>
                  <a:pt x="10531813" y="2151600"/>
                  <a:pt x="10531813" y="2151600"/>
                </a:cubicBezTo>
                <a:cubicBezTo>
                  <a:pt x="10507437" y="2161296"/>
                  <a:pt x="10547493" y="2105842"/>
                  <a:pt x="10521121" y="2138912"/>
                </a:cubicBezTo>
                <a:cubicBezTo>
                  <a:pt x="10508435" y="2149604"/>
                  <a:pt x="10519125" y="2162293"/>
                  <a:pt x="10504443" y="2196362"/>
                </a:cubicBezTo>
                <a:cubicBezTo>
                  <a:pt x="10468374" y="2205059"/>
                  <a:pt x="10466377" y="2228436"/>
                  <a:pt x="10403938" y="2270204"/>
                </a:cubicBezTo>
                <a:cubicBezTo>
                  <a:pt x="10404938" y="2258514"/>
                  <a:pt x="10404938" y="2258514"/>
                  <a:pt x="10404938" y="2258514"/>
                </a:cubicBezTo>
                <a:cubicBezTo>
                  <a:pt x="10392249" y="2269206"/>
                  <a:pt x="10392249" y="2269206"/>
                  <a:pt x="10392249" y="2269206"/>
                </a:cubicBezTo>
                <a:cubicBezTo>
                  <a:pt x="10368870" y="2267212"/>
                  <a:pt x="10405935" y="2246826"/>
                  <a:pt x="10406934" y="2235136"/>
                </a:cubicBezTo>
                <a:cubicBezTo>
                  <a:pt x="10369869" y="2255519"/>
                  <a:pt x="10368870" y="2267212"/>
                  <a:pt x="10366875" y="2290588"/>
                </a:cubicBezTo>
                <a:cubicBezTo>
                  <a:pt x="10355184" y="2289592"/>
                  <a:pt x="10355184" y="2289592"/>
                  <a:pt x="10342497" y="2300282"/>
                </a:cubicBezTo>
                <a:cubicBezTo>
                  <a:pt x="10330808" y="2299286"/>
                  <a:pt x="10329808" y="2310973"/>
                  <a:pt x="10329808" y="2310973"/>
                </a:cubicBezTo>
                <a:cubicBezTo>
                  <a:pt x="10340499" y="2323662"/>
                  <a:pt x="10340499" y="2323662"/>
                  <a:pt x="10340499" y="2323662"/>
                </a:cubicBezTo>
                <a:cubicBezTo>
                  <a:pt x="10292747" y="2331357"/>
                  <a:pt x="10325818" y="2357732"/>
                  <a:pt x="10264374" y="2387810"/>
                </a:cubicBezTo>
                <a:cubicBezTo>
                  <a:pt x="10251688" y="2398503"/>
                  <a:pt x="10251688" y="2398503"/>
                  <a:pt x="10251688" y="2398503"/>
                </a:cubicBezTo>
                <a:cubicBezTo>
                  <a:pt x="10251688" y="2398503"/>
                  <a:pt x="10250691" y="2410192"/>
                  <a:pt x="10250691" y="2410192"/>
                </a:cubicBezTo>
                <a:cubicBezTo>
                  <a:pt x="10150187" y="2484031"/>
                  <a:pt x="10074062" y="2548182"/>
                  <a:pt x="10009624" y="2613328"/>
                </a:cubicBezTo>
                <a:cubicBezTo>
                  <a:pt x="10010624" y="2601637"/>
                  <a:pt x="9963865" y="2597645"/>
                  <a:pt x="9973559" y="2622024"/>
                </a:cubicBezTo>
                <a:cubicBezTo>
                  <a:pt x="9997937" y="2612330"/>
                  <a:pt x="9984250" y="2634711"/>
                  <a:pt x="9959875" y="2644406"/>
                </a:cubicBezTo>
                <a:cubicBezTo>
                  <a:pt x="9910122" y="2675479"/>
                  <a:pt x="9833997" y="2739630"/>
                  <a:pt x="9747180" y="2791088"/>
                </a:cubicBezTo>
                <a:cubicBezTo>
                  <a:pt x="9672052" y="2843549"/>
                  <a:pt x="9585235" y="2895011"/>
                  <a:pt x="9522794" y="2936779"/>
                </a:cubicBezTo>
                <a:cubicBezTo>
                  <a:pt x="9535482" y="2926086"/>
                  <a:pt x="9487726" y="2933785"/>
                  <a:pt x="9486728" y="2945472"/>
                </a:cubicBezTo>
                <a:cubicBezTo>
                  <a:pt x="9511107" y="2935781"/>
                  <a:pt x="9510109" y="2947470"/>
                  <a:pt x="9497420" y="2958161"/>
                </a:cubicBezTo>
                <a:cubicBezTo>
                  <a:pt x="9474041" y="2956164"/>
                  <a:pt x="9411601" y="2997935"/>
                  <a:pt x="9361848" y="3029008"/>
                </a:cubicBezTo>
                <a:cubicBezTo>
                  <a:pt x="9312098" y="3060084"/>
                  <a:pt x="9274035" y="3092160"/>
                  <a:pt x="9275034" y="3080469"/>
                </a:cubicBezTo>
                <a:cubicBezTo>
                  <a:pt x="9224280" y="3123236"/>
                  <a:pt x="9175525" y="3142621"/>
                  <a:pt x="9126773" y="3162007"/>
                </a:cubicBezTo>
                <a:cubicBezTo>
                  <a:pt x="9065333" y="3192087"/>
                  <a:pt x="9004888" y="3210474"/>
                  <a:pt x="8929761" y="3262935"/>
                </a:cubicBezTo>
                <a:cubicBezTo>
                  <a:pt x="8929761" y="3262935"/>
                  <a:pt x="8918073" y="3261937"/>
                  <a:pt x="8906383" y="3260938"/>
                </a:cubicBezTo>
                <a:cubicBezTo>
                  <a:pt x="8890701" y="3306698"/>
                  <a:pt x="8735743" y="3328791"/>
                  <a:pt x="8685990" y="3359867"/>
                </a:cubicBezTo>
                <a:cubicBezTo>
                  <a:pt x="8673307" y="3370562"/>
                  <a:pt x="8684992" y="3371559"/>
                  <a:pt x="8660616" y="3381249"/>
                </a:cubicBezTo>
                <a:cubicBezTo>
                  <a:pt x="8623552" y="3401634"/>
                  <a:pt x="8588484" y="3398643"/>
                  <a:pt x="8551419" y="3419024"/>
                </a:cubicBezTo>
                <a:cubicBezTo>
                  <a:pt x="8527040" y="3428718"/>
                  <a:pt x="8514354" y="3439412"/>
                  <a:pt x="8488980" y="3460792"/>
                </a:cubicBezTo>
                <a:cubicBezTo>
                  <a:pt x="8415847" y="3489872"/>
                  <a:pt x="8308647" y="3504269"/>
                  <a:pt x="8223826" y="3532350"/>
                </a:cubicBezTo>
                <a:cubicBezTo>
                  <a:pt x="8126316" y="3571124"/>
                  <a:pt x="7982051" y="3605905"/>
                  <a:pt x="7872855" y="3643681"/>
                </a:cubicBezTo>
                <a:cubicBezTo>
                  <a:pt x="7836787" y="3652374"/>
                  <a:pt x="7799726" y="3672761"/>
                  <a:pt x="7775347" y="3682454"/>
                </a:cubicBezTo>
                <a:cubicBezTo>
                  <a:pt x="7775347" y="3682454"/>
                  <a:pt x="7788035" y="3671762"/>
                  <a:pt x="7788035" y="3671762"/>
                </a:cubicBezTo>
                <a:cubicBezTo>
                  <a:pt x="7740276" y="3679459"/>
                  <a:pt x="7691522" y="3698845"/>
                  <a:pt x="7655458" y="3707541"/>
                </a:cubicBezTo>
                <a:cubicBezTo>
                  <a:pt x="7643768" y="3706543"/>
                  <a:pt x="7620390" y="3704547"/>
                  <a:pt x="7620390" y="3704547"/>
                </a:cubicBezTo>
                <a:cubicBezTo>
                  <a:pt x="7500499" y="3729634"/>
                  <a:pt x="7344543" y="3763416"/>
                  <a:pt x="7236346" y="3789500"/>
                </a:cubicBezTo>
                <a:cubicBezTo>
                  <a:pt x="7236346" y="3789500"/>
                  <a:pt x="7236346" y="3789500"/>
                  <a:pt x="7237344" y="3777812"/>
                </a:cubicBezTo>
                <a:cubicBezTo>
                  <a:pt x="7237344" y="3777812"/>
                  <a:pt x="7225655" y="3776813"/>
                  <a:pt x="7225655" y="3776813"/>
                </a:cubicBezTo>
                <a:cubicBezTo>
                  <a:pt x="7225655" y="3776813"/>
                  <a:pt x="7212967" y="3787501"/>
                  <a:pt x="7212967" y="3787501"/>
                </a:cubicBezTo>
                <a:cubicBezTo>
                  <a:pt x="7176900" y="3796199"/>
                  <a:pt x="7047316" y="3796910"/>
                  <a:pt x="7081387" y="3811595"/>
                </a:cubicBezTo>
                <a:cubicBezTo>
                  <a:pt x="7069699" y="3810597"/>
                  <a:pt x="7069699" y="3810597"/>
                  <a:pt x="7069699" y="3810597"/>
                </a:cubicBezTo>
                <a:cubicBezTo>
                  <a:pt x="7058009" y="3809599"/>
                  <a:pt x="7058009" y="3809599"/>
                  <a:pt x="7058009" y="3809599"/>
                </a:cubicBezTo>
                <a:cubicBezTo>
                  <a:pt x="7057011" y="3821289"/>
                  <a:pt x="7057011" y="3821289"/>
                  <a:pt x="7057011" y="3821289"/>
                </a:cubicBezTo>
                <a:cubicBezTo>
                  <a:pt x="7068701" y="3822287"/>
                  <a:pt x="7068701" y="3822287"/>
                  <a:pt x="7068701" y="3822287"/>
                </a:cubicBezTo>
                <a:cubicBezTo>
                  <a:pt x="7078392" y="3846663"/>
                  <a:pt x="7032632" y="3830983"/>
                  <a:pt x="7020944" y="3829982"/>
                </a:cubicBezTo>
                <a:cubicBezTo>
                  <a:pt x="7043324" y="3843669"/>
                  <a:pt x="6971192" y="3861058"/>
                  <a:pt x="7018951" y="3853363"/>
                </a:cubicBezTo>
                <a:cubicBezTo>
                  <a:pt x="7019946" y="3841673"/>
                  <a:pt x="7055014" y="3844667"/>
                  <a:pt x="7055014" y="3844667"/>
                </a:cubicBezTo>
                <a:cubicBezTo>
                  <a:pt x="7030635" y="3854361"/>
                  <a:pt x="7042326" y="3855359"/>
                  <a:pt x="7054016" y="3856358"/>
                </a:cubicBezTo>
                <a:cubicBezTo>
                  <a:pt x="7067703" y="3833978"/>
                  <a:pt x="7114462" y="3837970"/>
                  <a:pt x="7151522" y="3817583"/>
                </a:cubicBezTo>
                <a:cubicBezTo>
                  <a:pt x="7151522" y="3817583"/>
                  <a:pt x="7163214" y="3818582"/>
                  <a:pt x="7174903" y="3819580"/>
                </a:cubicBezTo>
                <a:cubicBezTo>
                  <a:pt x="7174903" y="3819580"/>
                  <a:pt x="7186592" y="3820578"/>
                  <a:pt x="7186592" y="3820578"/>
                </a:cubicBezTo>
                <a:cubicBezTo>
                  <a:pt x="7198284" y="3821576"/>
                  <a:pt x="7198284" y="3821576"/>
                  <a:pt x="7198284" y="3821576"/>
                </a:cubicBezTo>
                <a:cubicBezTo>
                  <a:pt x="7198284" y="3821576"/>
                  <a:pt x="7199280" y="3809883"/>
                  <a:pt x="7199280" y="3809883"/>
                </a:cubicBezTo>
                <a:cubicBezTo>
                  <a:pt x="7210973" y="3810884"/>
                  <a:pt x="7210973" y="3810884"/>
                  <a:pt x="7222660" y="3811882"/>
                </a:cubicBezTo>
                <a:cubicBezTo>
                  <a:pt x="7233353" y="3824570"/>
                  <a:pt x="7209972" y="3822571"/>
                  <a:pt x="7208971" y="3834264"/>
                </a:cubicBezTo>
                <a:cubicBezTo>
                  <a:pt x="7232352" y="3836261"/>
                  <a:pt x="7233353" y="3824570"/>
                  <a:pt x="7245040" y="3825568"/>
                </a:cubicBezTo>
                <a:cubicBezTo>
                  <a:pt x="7245040" y="3825568"/>
                  <a:pt x="7245040" y="3825568"/>
                  <a:pt x="7256733" y="3826567"/>
                </a:cubicBezTo>
                <a:cubicBezTo>
                  <a:pt x="7256733" y="3826567"/>
                  <a:pt x="7268420" y="3827565"/>
                  <a:pt x="7268420" y="3827565"/>
                </a:cubicBezTo>
                <a:cubicBezTo>
                  <a:pt x="7280109" y="3828563"/>
                  <a:pt x="7280109" y="3828563"/>
                  <a:pt x="7280109" y="3828563"/>
                </a:cubicBezTo>
                <a:cubicBezTo>
                  <a:pt x="7327865" y="3820863"/>
                  <a:pt x="7327865" y="3820863"/>
                  <a:pt x="7327865" y="3820863"/>
                </a:cubicBezTo>
                <a:cubicBezTo>
                  <a:pt x="7340551" y="3810172"/>
                  <a:pt x="7340551" y="3810172"/>
                  <a:pt x="7340551" y="3810172"/>
                </a:cubicBezTo>
                <a:cubicBezTo>
                  <a:pt x="7351243" y="3822861"/>
                  <a:pt x="7352244" y="3811171"/>
                  <a:pt x="7352244" y="3811171"/>
                </a:cubicBezTo>
                <a:lnTo>
                  <a:pt x="7340551" y="3810172"/>
                </a:lnTo>
                <a:cubicBezTo>
                  <a:pt x="7412686" y="3792781"/>
                  <a:pt x="7389305" y="3790787"/>
                  <a:pt x="7460439" y="3785088"/>
                </a:cubicBezTo>
                <a:cubicBezTo>
                  <a:pt x="7472132" y="3786086"/>
                  <a:pt x="7472132" y="3786086"/>
                  <a:pt x="7483820" y="3787082"/>
                </a:cubicBezTo>
                <a:cubicBezTo>
                  <a:pt x="7496506" y="3776392"/>
                  <a:pt x="7496506" y="3776392"/>
                  <a:pt x="7484820" y="3775394"/>
                </a:cubicBezTo>
                <a:cubicBezTo>
                  <a:pt x="7519887" y="3778388"/>
                  <a:pt x="7579331" y="3771689"/>
                  <a:pt x="7593018" y="3749309"/>
                </a:cubicBezTo>
                <a:cubicBezTo>
                  <a:pt x="7568642" y="3759001"/>
                  <a:pt x="7569637" y="3747310"/>
                  <a:pt x="7594015" y="3737619"/>
                </a:cubicBezTo>
                <a:lnTo>
                  <a:pt x="7605705" y="3738617"/>
                </a:lnTo>
                <a:cubicBezTo>
                  <a:pt x="7604707" y="3750304"/>
                  <a:pt x="7604707" y="3750304"/>
                  <a:pt x="7604707" y="3750304"/>
                </a:cubicBezTo>
                <a:cubicBezTo>
                  <a:pt x="7604707" y="3750304"/>
                  <a:pt x="7604707" y="3750304"/>
                  <a:pt x="7616398" y="3751306"/>
                </a:cubicBezTo>
                <a:cubicBezTo>
                  <a:pt x="7616398" y="3751306"/>
                  <a:pt x="7616398" y="3751306"/>
                  <a:pt x="7629083" y="3740613"/>
                </a:cubicBezTo>
                <a:cubicBezTo>
                  <a:pt x="7699220" y="3746602"/>
                  <a:pt x="7881551" y="3679744"/>
                  <a:pt x="7965370" y="3663353"/>
                </a:cubicBezTo>
                <a:cubicBezTo>
                  <a:pt x="8013127" y="3655655"/>
                  <a:pt x="8023820" y="3668344"/>
                  <a:pt x="8060883" y="3647960"/>
                </a:cubicBezTo>
                <a:cubicBezTo>
                  <a:pt x="8084261" y="3649956"/>
                  <a:pt x="8097948" y="3627573"/>
                  <a:pt x="8122326" y="3617882"/>
                </a:cubicBezTo>
                <a:cubicBezTo>
                  <a:pt x="8170083" y="3610184"/>
                  <a:pt x="8205151" y="3613179"/>
                  <a:pt x="8219833" y="3579109"/>
                </a:cubicBezTo>
                <a:cubicBezTo>
                  <a:pt x="8447920" y="3527936"/>
                  <a:pt x="8704383" y="3420312"/>
                  <a:pt x="8925768" y="3309695"/>
                </a:cubicBezTo>
                <a:cubicBezTo>
                  <a:pt x="8936463" y="3322381"/>
                  <a:pt x="8936463" y="3322381"/>
                  <a:pt x="8948151" y="3323376"/>
                </a:cubicBezTo>
                <a:cubicBezTo>
                  <a:pt x="8948151" y="3323376"/>
                  <a:pt x="8936463" y="3322381"/>
                  <a:pt x="8936463" y="3322381"/>
                </a:cubicBezTo>
                <a:cubicBezTo>
                  <a:pt x="8935462" y="3334068"/>
                  <a:pt x="8935462" y="3334068"/>
                  <a:pt x="8935462" y="3334068"/>
                </a:cubicBezTo>
                <a:cubicBezTo>
                  <a:pt x="8935462" y="3334068"/>
                  <a:pt x="8947153" y="3335067"/>
                  <a:pt x="8959839" y="3324374"/>
                </a:cubicBezTo>
                <a:cubicBezTo>
                  <a:pt x="8971529" y="3325372"/>
                  <a:pt x="8970531" y="3337063"/>
                  <a:pt x="8994907" y="3327368"/>
                </a:cubicBezTo>
                <a:cubicBezTo>
                  <a:pt x="8984217" y="3314683"/>
                  <a:pt x="8996903" y="3303991"/>
                  <a:pt x="9033971" y="3283605"/>
                </a:cubicBezTo>
                <a:cubicBezTo>
                  <a:pt x="9045655" y="3284603"/>
                  <a:pt x="9045655" y="3284603"/>
                  <a:pt x="9045655" y="3284603"/>
                </a:cubicBezTo>
                <a:cubicBezTo>
                  <a:pt x="9045655" y="3284603"/>
                  <a:pt x="9046653" y="3272917"/>
                  <a:pt x="9058346" y="3273914"/>
                </a:cubicBezTo>
                <a:cubicBezTo>
                  <a:pt x="9058346" y="3273914"/>
                  <a:pt x="9070033" y="3274912"/>
                  <a:pt x="9070033" y="3274912"/>
                </a:cubicBezTo>
                <a:cubicBezTo>
                  <a:pt x="9071032" y="3263221"/>
                  <a:pt x="9071032" y="3263221"/>
                  <a:pt x="9071032" y="3263221"/>
                </a:cubicBezTo>
                <a:cubicBezTo>
                  <a:pt x="9082722" y="3264219"/>
                  <a:pt x="9082722" y="3264219"/>
                  <a:pt x="9095410" y="3253527"/>
                </a:cubicBezTo>
                <a:cubicBezTo>
                  <a:pt x="9117790" y="3267216"/>
                  <a:pt x="9156851" y="3223449"/>
                  <a:pt x="9155853" y="3235143"/>
                </a:cubicBezTo>
                <a:cubicBezTo>
                  <a:pt x="9155853" y="3235143"/>
                  <a:pt x="9154855" y="3246830"/>
                  <a:pt x="9154855" y="3246830"/>
                </a:cubicBezTo>
                <a:cubicBezTo>
                  <a:pt x="9143169" y="3245832"/>
                  <a:pt x="9142169" y="3257523"/>
                  <a:pt x="9142169" y="3257523"/>
                </a:cubicBezTo>
                <a:cubicBezTo>
                  <a:pt x="9153857" y="3258518"/>
                  <a:pt x="9154855" y="3246830"/>
                  <a:pt x="9166545" y="3247828"/>
                </a:cubicBezTo>
                <a:cubicBezTo>
                  <a:pt x="9166545" y="3247828"/>
                  <a:pt x="9179234" y="3237136"/>
                  <a:pt x="9179234" y="3237136"/>
                </a:cubicBezTo>
                <a:cubicBezTo>
                  <a:pt x="9203609" y="3227442"/>
                  <a:pt x="9227986" y="3217747"/>
                  <a:pt x="9228983" y="3206060"/>
                </a:cubicBezTo>
                <a:cubicBezTo>
                  <a:pt x="9228983" y="3206060"/>
                  <a:pt x="9228983" y="3206060"/>
                  <a:pt x="9240674" y="3207058"/>
                </a:cubicBezTo>
                <a:cubicBezTo>
                  <a:pt x="9240674" y="3207058"/>
                  <a:pt x="9252364" y="3208056"/>
                  <a:pt x="9265052" y="3197367"/>
                </a:cubicBezTo>
                <a:cubicBezTo>
                  <a:pt x="9265052" y="3197367"/>
                  <a:pt x="9266051" y="3185675"/>
                  <a:pt x="9266051" y="3185675"/>
                </a:cubicBezTo>
                <a:cubicBezTo>
                  <a:pt x="9266051" y="3185675"/>
                  <a:pt x="9254360" y="3184676"/>
                  <a:pt x="9254360" y="3184676"/>
                </a:cubicBezTo>
                <a:cubicBezTo>
                  <a:pt x="9266051" y="3185675"/>
                  <a:pt x="9277736" y="3186672"/>
                  <a:pt x="9290427" y="3175982"/>
                </a:cubicBezTo>
                <a:cubicBezTo>
                  <a:pt x="9278736" y="3174982"/>
                  <a:pt x="9279734" y="3163297"/>
                  <a:pt x="9292423" y="3152602"/>
                </a:cubicBezTo>
                <a:cubicBezTo>
                  <a:pt x="9291428" y="3164293"/>
                  <a:pt x="9304110" y="3153602"/>
                  <a:pt x="9315801" y="3154598"/>
                </a:cubicBezTo>
                <a:cubicBezTo>
                  <a:pt x="9328489" y="3143906"/>
                  <a:pt x="9328489" y="3143906"/>
                  <a:pt x="9328489" y="3143906"/>
                </a:cubicBezTo>
                <a:cubicBezTo>
                  <a:pt x="9340180" y="3144904"/>
                  <a:pt x="9340180" y="3144904"/>
                  <a:pt x="9340180" y="3144904"/>
                </a:cubicBezTo>
                <a:cubicBezTo>
                  <a:pt x="9341177" y="3133217"/>
                  <a:pt x="9341177" y="3133217"/>
                  <a:pt x="9341177" y="3133217"/>
                </a:cubicBezTo>
                <a:cubicBezTo>
                  <a:pt x="9341177" y="3133217"/>
                  <a:pt x="9341177" y="3133217"/>
                  <a:pt x="9329487" y="3132219"/>
                </a:cubicBezTo>
                <a:cubicBezTo>
                  <a:pt x="9390927" y="3102139"/>
                  <a:pt x="9452371" y="3072063"/>
                  <a:pt x="9466054" y="3049683"/>
                </a:cubicBezTo>
                <a:cubicBezTo>
                  <a:pt x="9478743" y="3038989"/>
                  <a:pt x="9478743" y="3038989"/>
                  <a:pt x="9490434" y="3039987"/>
                </a:cubicBezTo>
                <a:cubicBezTo>
                  <a:pt x="9503122" y="3029295"/>
                  <a:pt x="9503122" y="3029295"/>
                  <a:pt x="9504120" y="3017609"/>
                </a:cubicBezTo>
                <a:lnTo>
                  <a:pt x="9494943" y="3016824"/>
                </a:lnTo>
                <a:lnTo>
                  <a:pt x="9533891" y="2989977"/>
                </a:lnTo>
                <a:cubicBezTo>
                  <a:pt x="9578889" y="2960704"/>
                  <a:pt x="9604122" y="2949610"/>
                  <a:pt x="9678750" y="2902995"/>
                </a:cubicBezTo>
                <a:cubicBezTo>
                  <a:pt x="9705124" y="2869921"/>
                  <a:pt x="9717813" y="2859234"/>
                  <a:pt x="9718811" y="2847542"/>
                </a:cubicBezTo>
                <a:cubicBezTo>
                  <a:pt x="9730499" y="2848540"/>
                  <a:pt x="9729500" y="2860232"/>
                  <a:pt x="9753876" y="2850536"/>
                </a:cubicBezTo>
                <a:cubicBezTo>
                  <a:pt x="9755876" y="2827158"/>
                  <a:pt x="9790943" y="2830152"/>
                  <a:pt x="9829006" y="2798075"/>
                </a:cubicBezTo>
                <a:cubicBezTo>
                  <a:pt x="9867069" y="2766002"/>
                  <a:pt x="9806624" y="2784394"/>
                  <a:pt x="9856376" y="2753315"/>
                </a:cubicBezTo>
                <a:cubicBezTo>
                  <a:pt x="9830005" y="2786388"/>
                  <a:pt x="9879754" y="2755312"/>
                  <a:pt x="9917819" y="2723236"/>
                </a:cubicBezTo>
                <a:cubicBezTo>
                  <a:pt x="9916822" y="2734926"/>
                  <a:pt x="9916822" y="2734926"/>
                  <a:pt x="9916822" y="2734926"/>
                </a:cubicBezTo>
                <a:cubicBezTo>
                  <a:pt x="9904133" y="2745618"/>
                  <a:pt x="9891444" y="2756313"/>
                  <a:pt x="9903135" y="2757308"/>
                </a:cubicBezTo>
                <a:cubicBezTo>
                  <a:pt x="9903135" y="2757308"/>
                  <a:pt x="9914825" y="2758306"/>
                  <a:pt x="9927511" y="2747615"/>
                </a:cubicBezTo>
                <a:cubicBezTo>
                  <a:pt x="9940200" y="2736922"/>
                  <a:pt x="9940200" y="2736922"/>
                  <a:pt x="9940200" y="2736922"/>
                </a:cubicBezTo>
                <a:cubicBezTo>
                  <a:pt x="9939202" y="2748613"/>
                  <a:pt x="9903135" y="2757308"/>
                  <a:pt x="9913827" y="2769995"/>
                </a:cubicBezTo>
                <a:cubicBezTo>
                  <a:pt x="9939202" y="2748613"/>
                  <a:pt x="9963578" y="2738918"/>
                  <a:pt x="9964576" y="2727228"/>
                </a:cubicBezTo>
                <a:cubicBezTo>
                  <a:pt x="9965574" y="2715543"/>
                  <a:pt x="9965574" y="2715543"/>
                  <a:pt x="9977263" y="2716538"/>
                </a:cubicBezTo>
                <a:cubicBezTo>
                  <a:pt x="9989952" y="2705848"/>
                  <a:pt x="10002639" y="2695154"/>
                  <a:pt x="10003636" y="2683463"/>
                </a:cubicBezTo>
                <a:cubicBezTo>
                  <a:pt x="10003636" y="2683463"/>
                  <a:pt x="9991948" y="2682465"/>
                  <a:pt x="9979258" y="2693158"/>
                </a:cubicBezTo>
                <a:cubicBezTo>
                  <a:pt x="9967570" y="2692160"/>
                  <a:pt x="9967570" y="2692160"/>
                  <a:pt x="9967570" y="2692160"/>
                </a:cubicBezTo>
                <a:cubicBezTo>
                  <a:pt x="9981256" y="2669780"/>
                  <a:pt x="9957878" y="2667784"/>
                  <a:pt x="10005633" y="2660086"/>
                </a:cubicBezTo>
                <a:cubicBezTo>
                  <a:pt x="9994943" y="2647398"/>
                  <a:pt x="9969566" y="2668782"/>
                  <a:pt x="9957878" y="2667784"/>
                </a:cubicBezTo>
                <a:cubicBezTo>
                  <a:pt x="10007629" y="2636708"/>
                  <a:pt x="10018320" y="2649394"/>
                  <a:pt x="10043695" y="2628012"/>
                </a:cubicBezTo>
                <a:cubicBezTo>
                  <a:pt x="10042696" y="2639705"/>
                  <a:pt x="10031009" y="2638707"/>
                  <a:pt x="10031009" y="2638707"/>
                </a:cubicBezTo>
                <a:cubicBezTo>
                  <a:pt x="10018320" y="2649394"/>
                  <a:pt x="10018320" y="2649394"/>
                  <a:pt x="10029013" y="2662082"/>
                </a:cubicBezTo>
                <a:cubicBezTo>
                  <a:pt x="10029013" y="2662082"/>
                  <a:pt x="10041698" y="2651390"/>
                  <a:pt x="10054384" y="2640700"/>
                </a:cubicBezTo>
                <a:cubicBezTo>
                  <a:pt x="10040698" y="2663080"/>
                  <a:pt x="10052391" y="2664078"/>
                  <a:pt x="10066077" y="2641698"/>
                </a:cubicBezTo>
                <a:cubicBezTo>
                  <a:pt x="10077768" y="2642699"/>
                  <a:pt x="10077768" y="2642699"/>
                  <a:pt x="10077768" y="2642699"/>
                </a:cubicBezTo>
                <a:cubicBezTo>
                  <a:pt x="10065079" y="2653387"/>
                  <a:pt x="10076770" y="2654385"/>
                  <a:pt x="10076770" y="2654385"/>
                </a:cubicBezTo>
                <a:cubicBezTo>
                  <a:pt x="10089457" y="2643695"/>
                  <a:pt x="10089457" y="2643695"/>
                  <a:pt x="10090453" y="2632005"/>
                </a:cubicBezTo>
                <a:cubicBezTo>
                  <a:pt x="10102141" y="2633003"/>
                  <a:pt x="10102141" y="2633003"/>
                  <a:pt x="10103142" y="2621313"/>
                </a:cubicBezTo>
                <a:cubicBezTo>
                  <a:pt x="10127518" y="2611621"/>
                  <a:pt x="10127518" y="2611621"/>
                  <a:pt x="10151897" y="2601929"/>
                </a:cubicBezTo>
                <a:cubicBezTo>
                  <a:pt x="10139208" y="2612616"/>
                  <a:pt x="10139208" y="2612616"/>
                  <a:pt x="10139208" y="2612616"/>
                </a:cubicBezTo>
                <a:cubicBezTo>
                  <a:pt x="10126519" y="2623309"/>
                  <a:pt x="10125522" y="2634999"/>
                  <a:pt x="10125522" y="2634999"/>
                </a:cubicBezTo>
                <a:cubicBezTo>
                  <a:pt x="10137209" y="2635997"/>
                  <a:pt x="10149900" y="2625305"/>
                  <a:pt x="10162586" y="2614613"/>
                </a:cubicBezTo>
                <a:cubicBezTo>
                  <a:pt x="10175274" y="2603923"/>
                  <a:pt x="10175274" y="2603923"/>
                  <a:pt x="10175274" y="2603923"/>
                </a:cubicBezTo>
                <a:cubicBezTo>
                  <a:pt x="10187963" y="2593231"/>
                  <a:pt x="10187963" y="2593231"/>
                  <a:pt x="10187963" y="2593231"/>
                </a:cubicBezTo>
                <a:cubicBezTo>
                  <a:pt x="10200651" y="2582539"/>
                  <a:pt x="10201649" y="2570851"/>
                  <a:pt x="10189956" y="2569853"/>
                </a:cubicBezTo>
                <a:cubicBezTo>
                  <a:pt x="10189956" y="2569853"/>
                  <a:pt x="10178268" y="2568855"/>
                  <a:pt x="10165581" y="2579544"/>
                </a:cubicBezTo>
                <a:cubicBezTo>
                  <a:pt x="10165581" y="2579544"/>
                  <a:pt x="10165581" y="2579544"/>
                  <a:pt x="10164582" y="2591235"/>
                </a:cubicBezTo>
                <a:cubicBezTo>
                  <a:pt x="10151897" y="2601929"/>
                  <a:pt x="10151897" y="2601929"/>
                  <a:pt x="10151897" y="2601929"/>
                </a:cubicBezTo>
                <a:cubicBezTo>
                  <a:pt x="10180265" y="2545474"/>
                  <a:pt x="10141202" y="2589241"/>
                  <a:pt x="10104140" y="2609622"/>
                </a:cubicBezTo>
                <a:cubicBezTo>
                  <a:pt x="10116829" y="2598933"/>
                  <a:pt x="10116829" y="2598933"/>
                  <a:pt x="10116829" y="2598933"/>
                </a:cubicBezTo>
                <a:cubicBezTo>
                  <a:pt x="10116829" y="2598933"/>
                  <a:pt x="10105138" y="2597937"/>
                  <a:pt x="10105138" y="2597937"/>
                </a:cubicBezTo>
                <a:cubicBezTo>
                  <a:pt x="10105138" y="2597937"/>
                  <a:pt x="10105138" y="2597937"/>
                  <a:pt x="10093450" y="2596937"/>
                </a:cubicBezTo>
                <a:cubicBezTo>
                  <a:pt x="10092453" y="2608624"/>
                  <a:pt x="10092453" y="2608624"/>
                  <a:pt x="10092453" y="2608624"/>
                </a:cubicBezTo>
                <a:cubicBezTo>
                  <a:pt x="10079761" y="2619316"/>
                  <a:pt x="10079761" y="2619316"/>
                  <a:pt x="10079761" y="2619316"/>
                </a:cubicBezTo>
                <a:cubicBezTo>
                  <a:pt x="10080762" y="2607626"/>
                  <a:pt x="10080762" y="2607626"/>
                  <a:pt x="10080762" y="2607626"/>
                </a:cubicBezTo>
                <a:cubicBezTo>
                  <a:pt x="10080762" y="2607626"/>
                  <a:pt x="10069072" y="2606628"/>
                  <a:pt x="10068074" y="2618318"/>
                </a:cubicBezTo>
                <a:cubicBezTo>
                  <a:pt x="10056383" y="2617320"/>
                  <a:pt x="10056383" y="2617320"/>
                  <a:pt x="10056383" y="2617320"/>
                </a:cubicBezTo>
                <a:cubicBezTo>
                  <a:pt x="10071068" y="2583250"/>
                  <a:pt x="10095444" y="2573556"/>
                  <a:pt x="10145197" y="2542480"/>
                </a:cubicBezTo>
                <a:cubicBezTo>
                  <a:pt x="10144198" y="2554170"/>
                  <a:pt x="10144198" y="2554170"/>
                  <a:pt x="10144198" y="2554170"/>
                </a:cubicBezTo>
                <a:cubicBezTo>
                  <a:pt x="10143201" y="2565861"/>
                  <a:pt x="10143201" y="2565861"/>
                  <a:pt x="10143201" y="2565861"/>
                </a:cubicBezTo>
                <a:cubicBezTo>
                  <a:pt x="10155889" y="2555168"/>
                  <a:pt x="10155889" y="2555168"/>
                  <a:pt x="10155889" y="2555168"/>
                </a:cubicBezTo>
                <a:cubicBezTo>
                  <a:pt x="10156887" y="2543478"/>
                  <a:pt x="10156887" y="2543478"/>
                  <a:pt x="10156887" y="2543478"/>
                </a:cubicBezTo>
                <a:cubicBezTo>
                  <a:pt x="10169573" y="2532786"/>
                  <a:pt x="10169573" y="2532786"/>
                  <a:pt x="10169573" y="2532786"/>
                </a:cubicBezTo>
                <a:cubicBezTo>
                  <a:pt x="10182261" y="2522099"/>
                  <a:pt x="10192951" y="2534783"/>
                  <a:pt x="10218327" y="2513401"/>
                </a:cubicBezTo>
                <a:cubicBezTo>
                  <a:pt x="10230018" y="2514399"/>
                  <a:pt x="10230018" y="2514399"/>
                  <a:pt x="10230018" y="2514399"/>
                </a:cubicBezTo>
                <a:cubicBezTo>
                  <a:pt x="10231016" y="2502709"/>
                  <a:pt x="10242705" y="2503707"/>
                  <a:pt x="10242705" y="2503707"/>
                </a:cubicBezTo>
                <a:cubicBezTo>
                  <a:pt x="10243705" y="2492016"/>
                  <a:pt x="10243705" y="2492016"/>
                  <a:pt x="10243705" y="2492016"/>
                </a:cubicBezTo>
                <a:cubicBezTo>
                  <a:pt x="10232014" y="2491018"/>
                  <a:pt x="10232014" y="2491018"/>
                  <a:pt x="10232014" y="2491018"/>
                </a:cubicBezTo>
                <a:cubicBezTo>
                  <a:pt x="10257388" y="2469636"/>
                  <a:pt x="10292457" y="2472631"/>
                  <a:pt x="10294453" y="2449253"/>
                </a:cubicBezTo>
                <a:cubicBezTo>
                  <a:pt x="10294453" y="2449253"/>
                  <a:pt x="10295451" y="2437563"/>
                  <a:pt x="10307140" y="2438560"/>
                </a:cubicBezTo>
                <a:cubicBezTo>
                  <a:pt x="10307140" y="2438560"/>
                  <a:pt x="10308139" y="2426871"/>
                  <a:pt x="10308139" y="2426871"/>
                </a:cubicBezTo>
                <a:cubicBezTo>
                  <a:pt x="10296446" y="2425873"/>
                  <a:pt x="10296446" y="2425873"/>
                  <a:pt x="10296446" y="2425873"/>
                </a:cubicBezTo>
                <a:cubicBezTo>
                  <a:pt x="10382268" y="2386101"/>
                  <a:pt x="10321825" y="2404493"/>
                  <a:pt x="10323822" y="2381110"/>
                </a:cubicBezTo>
                <a:cubicBezTo>
                  <a:pt x="10371579" y="2373412"/>
                  <a:pt x="10447703" y="2309265"/>
                  <a:pt x="10511140" y="2255809"/>
                </a:cubicBezTo>
                <a:cubicBezTo>
                  <a:pt x="10500450" y="2243124"/>
                  <a:pt x="10500450" y="2243124"/>
                  <a:pt x="10500450" y="2243124"/>
                </a:cubicBezTo>
                <a:cubicBezTo>
                  <a:pt x="10512138" y="2244119"/>
                  <a:pt x="10512138" y="2244119"/>
                  <a:pt x="10512138" y="2244119"/>
                </a:cubicBezTo>
                <a:cubicBezTo>
                  <a:pt x="10512138" y="2244119"/>
                  <a:pt x="10523828" y="2245117"/>
                  <a:pt x="10524827" y="2233427"/>
                </a:cubicBezTo>
                <a:cubicBezTo>
                  <a:pt x="10524827" y="2233427"/>
                  <a:pt x="10513136" y="2232428"/>
                  <a:pt x="10513136" y="2232428"/>
                </a:cubicBezTo>
                <a:cubicBezTo>
                  <a:pt x="10551199" y="2200354"/>
                  <a:pt x="10599953" y="2180967"/>
                  <a:pt x="10624329" y="2171277"/>
                </a:cubicBezTo>
                <a:cubicBezTo>
                  <a:pt x="10613640" y="2158587"/>
                  <a:pt x="10601949" y="2157589"/>
                  <a:pt x="10614638" y="2146897"/>
                </a:cubicBezTo>
                <a:cubicBezTo>
                  <a:pt x="10626326" y="2147895"/>
                  <a:pt x="10626326" y="2147895"/>
                  <a:pt x="10639014" y="2137205"/>
                </a:cubicBezTo>
                <a:cubicBezTo>
                  <a:pt x="10628321" y="2124517"/>
                  <a:pt x="10640012" y="2125515"/>
                  <a:pt x="10664388" y="2115820"/>
                </a:cubicBezTo>
                <a:cubicBezTo>
                  <a:pt x="10664388" y="2115820"/>
                  <a:pt x="10664388" y="2115820"/>
                  <a:pt x="10663390" y="2127511"/>
                </a:cubicBezTo>
                <a:cubicBezTo>
                  <a:pt x="10663390" y="2127511"/>
                  <a:pt x="10663390" y="2127511"/>
                  <a:pt x="10675083" y="2128509"/>
                </a:cubicBezTo>
                <a:cubicBezTo>
                  <a:pt x="10676078" y="2116819"/>
                  <a:pt x="10687769" y="2117817"/>
                  <a:pt x="10688766" y="2106127"/>
                </a:cubicBezTo>
                <a:cubicBezTo>
                  <a:pt x="10688766" y="2106127"/>
                  <a:pt x="10689765" y="2094439"/>
                  <a:pt x="10689765" y="2094439"/>
                </a:cubicBezTo>
                <a:cubicBezTo>
                  <a:pt x="10704376" y="2095686"/>
                  <a:pt x="10740761" y="2057397"/>
                  <a:pt x="10759801" y="2033726"/>
                </a:cubicBezTo>
                <a:lnTo>
                  <a:pt x="10764029" y="2028097"/>
                </a:lnTo>
                <a:lnTo>
                  <a:pt x="10764079" y="2028067"/>
                </a:lnTo>
                <a:lnTo>
                  <a:pt x="10764095" y="2028009"/>
                </a:lnTo>
                <a:lnTo>
                  <a:pt x="10768829" y="2021710"/>
                </a:lnTo>
                <a:cubicBezTo>
                  <a:pt x="10773044" y="2015447"/>
                  <a:pt x="10773231" y="2013256"/>
                  <a:pt x="10766888" y="2018601"/>
                </a:cubicBezTo>
                <a:lnTo>
                  <a:pt x="10764095" y="2028009"/>
                </a:lnTo>
                <a:lnTo>
                  <a:pt x="10764029" y="2028097"/>
                </a:lnTo>
                <a:lnTo>
                  <a:pt x="10758610" y="2031509"/>
                </a:lnTo>
                <a:cubicBezTo>
                  <a:pt x="10745728" y="2033721"/>
                  <a:pt x="10723302" y="2011935"/>
                  <a:pt x="10729824" y="2038985"/>
                </a:cubicBezTo>
                <a:cubicBezTo>
                  <a:pt x="10740513" y="2051673"/>
                  <a:pt x="10726827" y="2074053"/>
                  <a:pt x="10702454" y="2083748"/>
                </a:cubicBezTo>
                <a:cubicBezTo>
                  <a:pt x="10703452" y="2072059"/>
                  <a:pt x="10703452" y="2072059"/>
                  <a:pt x="10715139" y="2073055"/>
                </a:cubicBezTo>
                <a:cubicBezTo>
                  <a:pt x="10716136" y="2061364"/>
                  <a:pt x="10716136" y="2061364"/>
                  <a:pt x="10716136" y="2061364"/>
                </a:cubicBezTo>
                <a:cubicBezTo>
                  <a:pt x="10717135" y="2049677"/>
                  <a:pt x="10704450" y="2060367"/>
                  <a:pt x="10704450" y="2060367"/>
                </a:cubicBezTo>
                <a:cubicBezTo>
                  <a:pt x="10691761" y="2071059"/>
                  <a:pt x="10691761" y="2071059"/>
                  <a:pt x="10691761" y="2071059"/>
                </a:cubicBezTo>
                <a:cubicBezTo>
                  <a:pt x="10692759" y="2059372"/>
                  <a:pt x="10692759" y="2059372"/>
                  <a:pt x="10692759" y="2059372"/>
                </a:cubicBezTo>
                <a:cubicBezTo>
                  <a:pt x="10704450" y="2060367"/>
                  <a:pt x="10705445" y="2048680"/>
                  <a:pt x="10705445" y="2048680"/>
                </a:cubicBezTo>
                <a:cubicBezTo>
                  <a:pt x="10705445" y="2048680"/>
                  <a:pt x="10693758" y="2047681"/>
                  <a:pt x="10693758" y="2047681"/>
                </a:cubicBezTo>
                <a:cubicBezTo>
                  <a:pt x="10681069" y="2058370"/>
                  <a:pt x="10681069" y="2058370"/>
                  <a:pt x="10681069" y="2058370"/>
                </a:cubicBezTo>
                <a:cubicBezTo>
                  <a:pt x="10668380" y="2069065"/>
                  <a:pt x="10668380" y="2069065"/>
                  <a:pt x="10668380" y="2069065"/>
                </a:cubicBezTo>
                <a:cubicBezTo>
                  <a:pt x="10668380" y="2069065"/>
                  <a:pt x="10682067" y="2046685"/>
                  <a:pt x="10682067" y="2046685"/>
                </a:cubicBezTo>
                <a:cubicBezTo>
                  <a:pt x="10694756" y="2035991"/>
                  <a:pt x="10694756" y="2035991"/>
                  <a:pt x="10694756" y="2035991"/>
                </a:cubicBezTo>
                <a:cubicBezTo>
                  <a:pt x="10707444" y="2025298"/>
                  <a:pt x="10707444" y="2025298"/>
                  <a:pt x="10707444" y="2025298"/>
                </a:cubicBezTo>
                <a:cubicBezTo>
                  <a:pt x="10719132" y="2026296"/>
                  <a:pt x="10731820" y="2015607"/>
                  <a:pt x="10732818" y="2003916"/>
                </a:cubicBezTo>
                <a:cubicBezTo>
                  <a:pt x="10733815" y="1992229"/>
                  <a:pt x="10722126" y="1991228"/>
                  <a:pt x="10709440" y="2001920"/>
                </a:cubicBezTo>
                <a:cubicBezTo>
                  <a:pt x="10709440" y="2001920"/>
                  <a:pt x="10709440" y="2001920"/>
                  <a:pt x="10697749" y="2000922"/>
                </a:cubicBezTo>
                <a:cubicBezTo>
                  <a:pt x="10735812" y="1968848"/>
                  <a:pt x="10732818" y="2003916"/>
                  <a:pt x="10760186" y="1959154"/>
                </a:cubicBezTo>
                <a:cubicBezTo>
                  <a:pt x="10759190" y="1970844"/>
                  <a:pt x="10759190" y="1970844"/>
                  <a:pt x="10759190" y="1970844"/>
                </a:cubicBezTo>
                <a:cubicBezTo>
                  <a:pt x="10759190" y="1970844"/>
                  <a:pt x="10759190" y="1970844"/>
                  <a:pt x="10770880" y="1971842"/>
                </a:cubicBezTo>
                <a:cubicBezTo>
                  <a:pt x="10771879" y="1960153"/>
                  <a:pt x="10771879" y="1960153"/>
                  <a:pt x="10771879" y="1960153"/>
                </a:cubicBezTo>
                <a:cubicBezTo>
                  <a:pt x="10771879" y="1960153"/>
                  <a:pt x="10772876" y="1948462"/>
                  <a:pt x="10772876" y="1948462"/>
                </a:cubicBezTo>
                <a:cubicBezTo>
                  <a:pt x="10785565" y="1937773"/>
                  <a:pt x="10785565" y="1937773"/>
                  <a:pt x="10785565" y="1937773"/>
                </a:cubicBezTo>
                <a:cubicBezTo>
                  <a:pt x="10798252" y="1927081"/>
                  <a:pt x="10798252" y="1927081"/>
                  <a:pt x="10823628" y="1905696"/>
                </a:cubicBezTo>
                <a:cubicBezTo>
                  <a:pt x="10802243" y="1880322"/>
                  <a:pt x="10864687" y="1838555"/>
                  <a:pt x="10829616" y="1835560"/>
                </a:cubicBezTo>
                <a:cubicBezTo>
                  <a:pt x="10827620" y="1858940"/>
                  <a:pt x="10803239" y="1868634"/>
                  <a:pt x="10789557" y="1891014"/>
                </a:cubicBezTo>
                <a:cubicBezTo>
                  <a:pt x="10803239" y="1868634"/>
                  <a:pt x="10803239" y="1868634"/>
                  <a:pt x="10791554" y="1867633"/>
                </a:cubicBezTo>
                <a:cubicBezTo>
                  <a:pt x="10791554" y="1867633"/>
                  <a:pt x="10791554" y="1867633"/>
                  <a:pt x="10779863" y="1866635"/>
                </a:cubicBezTo>
                <a:cubicBezTo>
                  <a:pt x="10816928" y="1846251"/>
                  <a:pt x="10854987" y="1814178"/>
                  <a:pt x="10881365" y="1781103"/>
                </a:cubicBezTo>
                <a:close/>
                <a:moveTo>
                  <a:pt x="10991233" y="1686017"/>
                </a:moveTo>
                <a:lnTo>
                  <a:pt x="10957694" y="1714354"/>
                </a:lnTo>
                <a:lnTo>
                  <a:pt x="10969178" y="1717954"/>
                </a:lnTo>
                <a:close/>
                <a:moveTo>
                  <a:pt x="11062090" y="1627458"/>
                </a:moveTo>
                <a:lnTo>
                  <a:pt x="11060058" y="1627864"/>
                </a:lnTo>
                <a:lnTo>
                  <a:pt x="11000303" y="1678352"/>
                </a:lnTo>
                <a:lnTo>
                  <a:pt x="11019926" y="1675191"/>
                </a:lnTo>
                <a:cubicBezTo>
                  <a:pt x="11040459" y="1641617"/>
                  <a:pt x="11065877" y="1628333"/>
                  <a:pt x="11062090" y="1627458"/>
                </a:cubicBezTo>
                <a:close/>
                <a:moveTo>
                  <a:pt x="11183371" y="1503876"/>
                </a:moveTo>
                <a:lnTo>
                  <a:pt x="11150356" y="1542128"/>
                </a:lnTo>
                <a:lnTo>
                  <a:pt x="11148801" y="1544896"/>
                </a:lnTo>
                <a:lnTo>
                  <a:pt x="11144202" y="1549256"/>
                </a:lnTo>
                <a:lnTo>
                  <a:pt x="11136763" y="1557876"/>
                </a:lnTo>
                <a:lnTo>
                  <a:pt x="11137675" y="1558846"/>
                </a:lnTo>
                <a:cubicBezTo>
                  <a:pt x="11141102" y="1557484"/>
                  <a:pt x="11148053" y="1553662"/>
                  <a:pt x="11160492" y="1545892"/>
                </a:cubicBezTo>
                <a:cubicBezTo>
                  <a:pt x="11154148" y="1551239"/>
                  <a:pt x="11147553" y="1559509"/>
                  <a:pt x="11145593" y="1565228"/>
                </a:cubicBezTo>
                <a:lnTo>
                  <a:pt x="11158151" y="1569167"/>
                </a:lnTo>
                <a:lnTo>
                  <a:pt x="11158768" y="1568557"/>
                </a:lnTo>
                <a:close/>
                <a:moveTo>
                  <a:pt x="1646467" y="1379722"/>
                </a:moveTo>
                <a:lnTo>
                  <a:pt x="1648820" y="1381347"/>
                </a:lnTo>
                <a:cubicBezTo>
                  <a:pt x="1659512" y="1394036"/>
                  <a:pt x="1659512" y="1394036"/>
                  <a:pt x="1659512" y="1394036"/>
                </a:cubicBezTo>
                <a:cubicBezTo>
                  <a:pt x="1665357" y="1394536"/>
                  <a:pt x="1668031" y="1397707"/>
                  <a:pt x="1670579" y="1402341"/>
                </a:cubicBezTo>
                <a:cubicBezTo>
                  <a:pt x="1673128" y="1406974"/>
                  <a:pt x="1675551" y="1413067"/>
                  <a:pt x="1680894" y="1419409"/>
                </a:cubicBezTo>
                <a:close/>
                <a:moveTo>
                  <a:pt x="11292636" y="1377280"/>
                </a:moveTo>
                <a:lnTo>
                  <a:pt x="11248747" y="1428129"/>
                </a:lnTo>
                <a:lnTo>
                  <a:pt x="11253297" y="1424296"/>
                </a:lnTo>
                <a:cubicBezTo>
                  <a:pt x="11264985" y="1425294"/>
                  <a:pt x="11278671" y="1402912"/>
                  <a:pt x="11292358" y="1380530"/>
                </a:cubicBezTo>
                <a:close/>
                <a:moveTo>
                  <a:pt x="1638316" y="1369815"/>
                </a:moveTo>
                <a:lnTo>
                  <a:pt x="1645389" y="1378480"/>
                </a:lnTo>
                <a:lnTo>
                  <a:pt x="1646467" y="1379722"/>
                </a:lnTo>
                <a:lnTo>
                  <a:pt x="1639092" y="1374631"/>
                </a:lnTo>
                <a:close/>
                <a:moveTo>
                  <a:pt x="11346000" y="1315449"/>
                </a:moveTo>
                <a:lnTo>
                  <a:pt x="11317422" y="1348563"/>
                </a:lnTo>
                <a:lnTo>
                  <a:pt x="11331418" y="1336768"/>
                </a:lnTo>
                <a:cubicBezTo>
                  <a:pt x="11331418" y="1336768"/>
                  <a:pt x="11343108" y="1337766"/>
                  <a:pt x="11343108" y="1337766"/>
                </a:cubicBezTo>
                <a:cubicBezTo>
                  <a:pt x="11355794" y="1327074"/>
                  <a:pt x="11355794" y="1327074"/>
                  <a:pt x="11355794" y="1327074"/>
                </a:cubicBezTo>
                <a:close/>
                <a:moveTo>
                  <a:pt x="1560691" y="1303019"/>
                </a:moveTo>
                <a:lnTo>
                  <a:pt x="1561295" y="1303226"/>
                </a:lnTo>
                <a:lnTo>
                  <a:pt x="1561253" y="1303716"/>
                </a:lnTo>
                <a:close/>
                <a:moveTo>
                  <a:pt x="1550603" y="1290538"/>
                </a:moveTo>
                <a:lnTo>
                  <a:pt x="1560691" y="1303019"/>
                </a:lnTo>
                <a:lnTo>
                  <a:pt x="1555575" y="1301267"/>
                </a:lnTo>
                <a:cubicBezTo>
                  <a:pt x="1552777" y="1299555"/>
                  <a:pt x="1550104" y="1296383"/>
                  <a:pt x="1550603" y="1290538"/>
                </a:cubicBezTo>
                <a:close/>
                <a:moveTo>
                  <a:pt x="1575269" y="1139573"/>
                </a:moveTo>
                <a:lnTo>
                  <a:pt x="1586311" y="1152291"/>
                </a:lnTo>
                <a:lnTo>
                  <a:pt x="1585960" y="1152262"/>
                </a:lnTo>
                <a:cubicBezTo>
                  <a:pt x="1585960" y="1152262"/>
                  <a:pt x="1585960" y="1152262"/>
                  <a:pt x="1575269" y="1139573"/>
                </a:cubicBezTo>
                <a:close/>
                <a:moveTo>
                  <a:pt x="0" y="536668"/>
                </a:moveTo>
                <a:lnTo>
                  <a:pt x="144140" y="796951"/>
                </a:lnTo>
                <a:cubicBezTo>
                  <a:pt x="1160131" y="2513050"/>
                  <a:pt x="2889872" y="3748071"/>
                  <a:pt x="4902291" y="4096522"/>
                </a:cubicBezTo>
                <a:cubicBezTo>
                  <a:pt x="5053255" y="4121185"/>
                  <a:pt x="5192536" y="4144853"/>
                  <a:pt x="5344496" y="4157829"/>
                </a:cubicBezTo>
                <a:cubicBezTo>
                  <a:pt x="5344496" y="4157829"/>
                  <a:pt x="5343497" y="4169519"/>
                  <a:pt x="5355188" y="4170517"/>
                </a:cubicBezTo>
                <a:cubicBezTo>
                  <a:pt x="5390259" y="4173512"/>
                  <a:pt x="5390259" y="4173512"/>
                  <a:pt x="5390259" y="4173512"/>
                </a:cubicBezTo>
                <a:cubicBezTo>
                  <a:pt x="5390259" y="4173512"/>
                  <a:pt x="5401944" y="4174510"/>
                  <a:pt x="5402942" y="4162819"/>
                </a:cubicBezTo>
                <a:lnTo>
                  <a:pt x="5730250" y="4190766"/>
                </a:lnTo>
                <a:cubicBezTo>
                  <a:pt x="5988414" y="4201034"/>
                  <a:pt x="6235888" y="4198617"/>
                  <a:pt x="6496052" y="4185508"/>
                </a:cubicBezTo>
                <a:cubicBezTo>
                  <a:pt x="7335986" y="4139476"/>
                  <a:pt x="8141138" y="3949182"/>
                  <a:pt x="8875442" y="3623313"/>
                </a:cubicBezTo>
                <a:cubicBezTo>
                  <a:pt x="9289850" y="3458529"/>
                  <a:pt x="9697561" y="3234294"/>
                  <a:pt x="10083891" y="2984688"/>
                </a:cubicBezTo>
                <a:cubicBezTo>
                  <a:pt x="10071202" y="2995378"/>
                  <a:pt x="10071202" y="2995378"/>
                  <a:pt x="10070204" y="3007068"/>
                </a:cubicBezTo>
                <a:cubicBezTo>
                  <a:pt x="10107268" y="2986686"/>
                  <a:pt x="10182395" y="2934224"/>
                  <a:pt x="10244836" y="2892456"/>
                </a:cubicBezTo>
                <a:cubicBezTo>
                  <a:pt x="10282897" y="2860384"/>
                  <a:pt x="10319964" y="2839996"/>
                  <a:pt x="10333650" y="2817616"/>
                </a:cubicBezTo>
                <a:cubicBezTo>
                  <a:pt x="10422460" y="2742776"/>
                  <a:pt x="10522964" y="2668935"/>
                  <a:pt x="10611777" y="2594098"/>
                </a:cubicBezTo>
                <a:cubicBezTo>
                  <a:pt x="10648841" y="2573709"/>
                  <a:pt x="10686904" y="2541635"/>
                  <a:pt x="10713274" y="2508562"/>
                </a:cubicBezTo>
                <a:cubicBezTo>
                  <a:pt x="11016781" y="2263657"/>
                  <a:pt x="11288213" y="1980692"/>
                  <a:pt x="11549947" y="1673345"/>
                </a:cubicBezTo>
                <a:cubicBezTo>
                  <a:pt x="11482517" y="1773561"/>
                  <a:pt x="11415086" y="1873775"/>
                  <a:pt x="11361343" y="1951612"/>
                </a:cubicBezTo>
                <a:cubicBezTo>
                  <a:pt x="11337963" y="1949613"/>
                  <a:pt x="11310593" y="1994375"/>
                  <a:pt x="11298902" y="1993378"/>
                </a:cubicBezTo>
                <a:cubicBezTo>
                  <a:pt x="11232471" y="2081904"/>
                  <a:pt x="11129971" y="2179126"/>
                  <a:pt x="11086918" y="2269649"/>
                </a:cubicBezTo>
                <a:cubicBezTo>
                  <a:pt x="11124981" y="2237572"/>
                  <a:pt x="11175732" y="2194806"/>
                  <a:pt x="11198111" y="2208492"/>
                </a:cubicBezTo>
                <a:cubicBezTo>
                  <a:pt x="11249860" y="2154037"/>
                  <a:pt x="11367039" y="2022748"/>
                  <a:pt x="11382725" y="1976986"/>
                </a:cubicBezTo>
                <a:cubicBezTo>
                  <a:pt x="11408099" y="1955604"/>
                  <a:pt x="11432478" y="1945910"/>
                  <a:pt x="11445164" y="1935218"/>
                </a:cubicBezTo>
                <a:cubicBezTo>
                  <a:pt x="11497910" y="1869074"/>
                  <a:pt x="11526282" y="1812621"/>
                  <a:pt x="11567339" y="1745482"/>
                </a:cubicBezTo>
                <a:cubicBezTo>
                  <a:pt x="11606399" y="1701715"/>
                  <a:pt x="11683522" y="1625878"/>
                  <a:pt x="11723581" y="1570426"/>
                </a:cubicBezTo>
                <a:cubicBezTo>
                  <a:pt x="11737270" y="1548046"/>
                  <a:pt x="11726575" y="1535357"/>
                  <a:pt x="11740265" y="1512976"/>
                </a:cubicBezTo>
                <a:cubicBezTo>
                  <a:pt x="11753946" y="1490593"/>
                  <a:pt x="11803699" y="1459520"/>
                  <a:pt x="11817385" y="1437137"/>
                </a:cubicBezTo>
                <a:cubicBezTo>
                  <a:pt x="11870134" y="1370991"/>
                  <a:pt x="11873127" y="1335922"/>
                  <a:pt x="11896508" y="1337919"/>
                </a:cubicBezTo>
                <a:cubicBezTo>
                  <a:pt x="11912187" y="1292158"/>
                  <a:pt x="11953244" y="1225014"/>
                  <a:pt x="11931860" y="1199640"/>
                </a:cubicBezTo>
                <a:cubicBezTo>
                  <a:pt x="11916180" y="1245404"/>
                  <a:pt x="11905488" y="1232714"/>
                  <a:pt x="11893800" y="1231713"/>
                </a:cubicBezTo>
                <a:cubicBezTo>
                  <a:pt x="11980761" y="1109616"/>
                  <a:pt x="12063921" y="984619"/>
                  <a:pt x="12143088" y="856843"/>
                </a:cubicBezTo>
                <a:lnTo>
                  <a:pt x="12191999" y="771850"/>
                </a:lnTo>
                <a:lnTo>
                  <a:pt x="12191999" y="1296078"/>
                </a:lnTo>
                <a:lnTo>
                  <a:pt x="12121249" y="1386405"/>
                </a:lnTo>
                <a:cubicBezTo>
                  <a:pt x="12067712" y="1455169"/>
                  <a:pt x="12016497" y="1525355"/>
                  <a:pt x="11977905" y="1605174"/>
                </a:cubicBezTo>
                <a:cubicBezTo>
                  <a:pt x="12043960" y="1547256"/>
                  <a:pt x="12098398" y="1482235"/>
                  <a:pt x="12148850" y="1413819"/>
                </a:cubicBezTo>
                <a:lnTo>
                  <a:pt x="12191999" y="1351678"/>
                </a:lnTo>
                <a:lnTo>
                  <a:pt x="12191999" y="1483816"/>
                </a:lnTo>
                <a:lnTo>
                  <a:pt x="12183485" y="1495765"/>
                </a:lnTo>
                <a:cubicBezTo>
                  <a:pt x="12134668" y="1562031"/>
                  <a:pt x="12084753" y="1627744"/>
                  <a:pt x="12033953" y="1693077"/>
                </a:cubicBezTo>
                <a:cubicBezTo>
                  <a:pt x="12028688" y="1697515"/>
                  <a:pt x="12027857" y="1707222"/>
                  <a:pt x="12026614" y="1721783"/>
                </a:cubicBezTo>
                <a:cubicBezTo>
                  <a:pt x="12087634" y="1751439"/>
                  <a:pt x="12127705" y="1740194"/>
                  <a:pt x="12171919" y="1680411"/>
                </a:cubicBezTo>
                <a:lnTo>
                  <a:pt x="12191999" y="1654166"/>
                </a:lnTo>
                <a:lnTo>
                  <a:pt x="12191999" y="2184304"/>
                </a:lnTo>
                <a:lnTo>
                  <a:pt x="12007583" y="2398214"/>
                </a:lnTo>
                <a:cubicBezTo>
                  <a:pt x="11629690" y="2816967"/>
                  <a:pt x="11198215" y="3178892"/>
                  <a:pt x="10704320" y="3466734"/>
                </a:cubicBezTo>
                <a:cubicBezTo>
                  <a:pt x="10452000" y="3616310"/>
                  <a:pt x="10230339" y="3807614"/>
                  <a:pt x="9973580" y="3951920"/>
                </a:cubicBezTo>
                <a:cubicBezTo>
                  <a:pt x="9850885" y="4014778"/>
                  <a:pt x="9723749" y="4072371"/>
                  <a:pt x="9588562" y="4109720"/>
                </a:cubicBezTo>
                <a:cubicBezTo>
                  <a:pt x="9333167" y="4180805"/>
                  <a:pt x="9089846" y="4282253"/>
                  <a:pt x="8846521" y="4383707"/>
                </a:cubicBezTo>
                <a:cubicBezTo>
                  <a:pt x="8898665" y="4402827"/>
                  <a:pt x="9096117" y="4380574"/>
                  <a:pt x="9186789" y="4349203"/>
                </a:cubicBezTo>
                <a:cubicBezTo>
                  <a:pt x="9108899" y="4459891"/>
                  <a:pt x="8345079" y="4702685"/>
                  <a:pt x="8086192" y="4700137"/>
                </a:cubicBezTo>
                <a:cubicBezTo>
                  <a:pt x="8115434" y="4643964"/>
                  <a:pt x="8166871" y="4614131"/>
                  <a:pt x="8210254" y="4564056"/>
                </a:cubicBezTo>
                <a:cubicBezTo>
                  <a:pt x="8084482" y="4548428"/>
                  <a:pt x="7978000" y="4593116"/>
                  <a:pt x="7872764" y="4623244"/>
                </a:cubicBezTo>
                <a:cubicBezTo>
                  <a:pt x="7852524" y="4631294"/>
                  <a:pt x="7841576" y="4645023"/>
                  <a:pt x="7854476" y="4665683"/>
                </a:cubicBezTo>
                <a:cubicBezTo>
                  <a:pt x="7905669" y="4753167"/>
                  <a:pt x="7840918" y="4767193"/>
                  <a:pt x="7781433" y="4776786"/>
                </a:cubicBezTo>
                <a:cubicBezTo>
                  <a:pt x="7493722" y="4825555"/>
                  <a:pt x="7206428" y="4869470"/>
                  <a:pt x="6915523" y="4898411"/>
                </a:cubicBezTo>
                <a:cubicBezTo>
                  <a:pt x="6668708" y="4926228"/>
                  <a:pt x="6424387" y="4924924"/>
                  <a:pt x="6177689" y="4894081"/>
                </a:cubicBezTo>
                <a:cubicBezTo>
                  <a:pt x="6158690" y="4887571"/>
                  <a:pt x="6139277" y="4885913"/>
                  <a:pt x="6119865" y="4884256"/>
                </a:cubicBezTo>
                <a:cubicBezTo>
                  <a:pt x="6091158" y="4876912"/>
                  <a:pt x="6067306" y="4869989"/>
                  <a:pt x="6065355" y="4835601"/>
                </a:cubicBezTo>
                <a:cubicBezTo>
                  <a:pt x="6063816" y="4796353"/>
                  <a:pt x="6093766" y="4789135"/>
                  <a:pt x="6123299" y="4786768"/>
                </a:cubicBezTo>
                <a:cubicBezTo>
                  <a:pt x="6192075" y="4782859"/>
                  <a:pt x="6260438" y="4783809"/>
                  <a:pt x="6329212" y="4779905"/>
                </a:cubicBezTo>
                <a:cubicBezTo>
                  <a:pt x="6353895" y="4777122"/>
                  <a:pt x="6378989" y="4769486"/>
                  <a:pt x="6404500" y="4756997"/>
                </a:cubicBezTo>
                <a:cubicBezTo>
                  <a:pt x="6324894" y="4715976"/>
                  <a:pt x="6241973" y="4713785"/>
                  <a:pt x="6158223" y="4721301"/>
                </a:cubicBezTo>
                <a:cubicBezTo>
                  <a:pt x="5749594" y="4754859"/>
                  <a:pt x="5338592" y="4758876"/>
                  <a:pt x="4932569" y="4704652"/>
                </a:cubicBezTo>
                <a:cubicBezTo>
                  <a:pt x="4424627" y="4641727"/>
                  <a:pt x="3956575" y="4455087"/>
                  <a:pt x="3490183" y="4249035"/>
                </a:cubicBezTo>
                <a:cubicBezTo>
                  <a:pt x="2689562" y="3892215"/>
                  <a:pt x="1939670" y="3456616"/>
                  <a:pt x="1296909" y="2854155"/>
                </a:cubicBezTo>
                <a:cubicBezTo>
                  <a:pt x="836147" y="2417574"/>
                  <a:pt x="444213" y="1935305"/>
                  <a:pt x="117554" y="1407044"/>
                </a:cubicBezTo>
                <a:lnTo>
                  <a:pt x="0" y="1205606"/>
                </a:lnTo>
                <a:close/>
                <a:moveTo>
                  <a:pt x="468014" y="256118"/>
                </a:moveTo>
                <a:lnTo>
                  <a:pt x="473197" y="256561"/>
                </a:lnTo>
                <a:cubicBezTo>
                  <a:pt x="473197" y="256561"/>
                  <a:pt x="473197" y="256561"/>
                  <a:pt x="472199" y="268251"/>
                </a:cubicBezTo>
                <a:close/>
                <a:moveTo>
                  <a:pt x="864890" y="0"/>
                </a:moveTo>
                <a:lnTo>
                  <a:pt x="12191999" y="0"/>
                </a:lnTo>
                <a:lnTo>
                  <a:pt x="12191999" y="74354"/>
                </a:lnTo>
                <a:lnTo>
                  <a:pt x="12050253" y="333266"/>
                </a:lnTo>
                <a:cubicBezTo>
                  <a:pt x="12001631" y="414457"/>
                  <a:pt x="11951563" y="491600"/>
                  <a:pt x="11904381" y="576841"/>
                </a:cubicBezTo>
                <a:cubicBezTo>
                  <a:pt x="11892515" y="594756"/>
                  <a:pt x="11871111" y="611505"/>
                  <a:pt x="11885535" y="651987"/>
                </a:cubicBezTo>
                <a:cubicBezTo>
                  <a:pt x="11939346" y="591760"/>
                  <a:pt x="11977629" y="519955"/>
                  <a:pt x="12024612" y="458163"/>
                </a:cubicBezTo>
                <a:lnTo>
                  <a:pt x="12044257" y="437921"/>
                </a:lnTo>
                <a:lnTo>
                  <a:pt x="12114069" y="296744"/>
                </a:lnTo>
                <a:lnTo>
                  <a:pt x="12191999" y="106100"/>
                </a:lnTo>
                <a:lnTo>
                  <a:pt x="12191999" y="583438"/>
                </a:lnTo>
                <a:lnTo>
                  <a:pt x="12162956" y="638154"/>
                </a:lnTo>
                <a:cubicBezTo>
                  <a:pt x="12075037" y="796252"/>
                  <a:pt x="11981084" y="950685"/>
                  <a:pt x="11881399" y="1101133"/>
                </a:cubicBezTo>
                <a:cubicBezTo>
                  <a:pt x="11883395" y="1077755"/>
                  <a:pt x="11896083" y="1067063"/>
                  <a:pt x="11884393" y="1066065"/>
                </a:cubicBezTo>
                <a:cubicBezTo>
                  <a:pt x="11807270" y="1141902"/>
                  <a:pt x="11816962" y="1166281"/>
                  <a:pt x="11774906" y="1245113"/>
                </a:cubicBezTo>
                <a:cubicBezTo>
                  <a:pt x="11733849" y="1312255"/>
                  <a:pt x="11680106" y="1390091"/>
                  <a:pt x="11627360" y="1456236"/>
                </a:cubicBezTo>
                <a:cubicBezTo>
                  <a:pt x="11602981" y="1465927"/>
                  <a:pt x="11536550" y="1554453"/>
                  <a:pt x="11534555" y="1577831"/>
                </a:cubicBezTo>
                <a:cubicBezTo>
                  <a:pt x="11522863" y="1576833"/>
                  <a:pt x="11522863" y="1576833"/>
                  <a:pt x="11522863" y="1576833"/>
                </a:cubicBezTo>
                <a:cubicBezTo>
                  <a:pt x="11521868" y="1588523"/>
                  <a:pt x="11521868" y="1588523"/>
                  <a:pt x="11521868" y="1588523"/>
                </a:cubicBezTo>
                <a:cubicBezTo>
                  <a:pt x="11510177" y="1587528"/>
                  <a:pt x="11510177" y="1587528"/>
                  <a:pt x="11509179" y="1599216"/>
                </a:cubicBezTo>
                <a:cubicBezTo>
                  <a:pt x="11508181" y="1610906"/>
                  <a:pt x="11508181" y="1610906"/>
                  <a:pt x="11495491" y="1621595"/>
                </a:cubicBezTo>
                <a:cubicBezTo>
                  <a:pt x="11482802" y="1632288"/>
                  <a:pt x="11456430" y="1665360"/>
                  <a:pt x="11455435" y="1677050"/>
                </a:cubicBezTo>
                <a:cubicBezTo>
                  <a:pt x="11403685" y="1731506"/>
                  <a:pt x="11351936" y="1785960"/>
                  <a:pt x="11310880" y="1853105"/>
                </a:cubicBezTo>
                <a:cubicBezTo>
                  <a:pt x="11285506" y="1874486"/>
                  <a:pt x="11260129" y="1895868"/>
                  <a:pt x="11246444" y="1918253"/>
                </a:cubicBezTo>
                <a:cubicBezTo>
                  <a:pt x="11194696" y="1972707"/>
                  <a:pt x="11142947" y="2027160"/>
                  <a:pt x="11103886" y="2070924"/>
                </a:cubicBezTo>
                <a:cubicBezTo>
                  <a:pt x="11103886" y="2070924"/>
                  <a:pt x="11104884" y="2059234"/>
                  <a:pt x="11104884" y="2059234"/>
                </a:cubicBezTo>
                <a:cubicBezTo>
                  <a:pt x="11092196" y="2069926"/>
                  <a:pt x="11079510" y="2080619"/>
                  <a:pt x="11078512" y="2092306"/>
                </a:cubicBezTo>
                <a:cubicBezTo>
                  <a:pt x="10458530" y="2734080"/>
                  <a:pt x="9707255" y="3258670"/>
                  <a:pt x="8875442" y="3623313"/>
                </a:cubicBezTo>
                <a:cubicBezTo>
                  <a:pt x="7923739" y="4013042"/>
                  <a:pt x="6883800" y="4195064"/>
                  <a:pt x="5794683" y="4125621"/>
                </a:cubicBezTo>
                <a:cubicBezTo>
                  <a:pt x="5795684" y="4113931"/>
                  <a:pt x="5795684" y="4113931"/>
                  <a:pt x="5796679" y="4102240"/>
                </a:cubicBezTo>
                <a:cubicBezTo>
                  <a:pt x="5961332" y="4104526"/>
                  <a:pt x="6037459" y="4040376"/>
                  <a:pt x="6146654" y="4002603"/>
                </a:cubicBezTo>
                <a:cubicBezTo>
                  <a:pt x="6146654" y="4002603"/>
                  <a:pt x="6124273" y="3988916"/>
                  <a:pt x="6100892" y="3986920"/>
                </a:cubicBezTo>
                <a:cubicBezTo>
                  <a:pt x="6149648" y="3967532"/>
                  <a:pt x="6242167" y="3987207"/>
                  <a:pt x="6313301" y="3981505"/>
                </a:cubicBezTo>
                <a:cubicBezTo>
                  <a:pt x="6373743" y="3963118"/>
                  <a:pt x="6470255" y="3936032"/>
                  <a:pt x="6470255" y="3936032"/>
                </a:cubicBezTo>
                <a:cubicBezTo>
                  <a:pt x="6460560" y="3911656"/>
                  <a:pt x="6413802" y="3907664"/>
                  <a:pt x="6355356" y="3902673"/>
                </a:cubicBezTo>
                <a:cubicBezTo>
                  <a:pt x="6356354" y="3890983"/>
                  <a:pt x="6368044" y="3891981"/>
                  <a:pt x="6368044" y="3891981"/>
                </a:cubicBezTo>
                <a:cubicBezTo>
                  <a:pt x="6379731" y="3892979"/>
                  <a:pt x="6379731" y="3892979"/>
                  <a:pt x="6379731" y="3892979"/>
                </a:cubicBezTo>
                <a:cubicBezTo>
                  <a:pt x="6379731" y="3892979"/>
                  <a:pt x="6391424" y="3893977"/>
                  <a:pt x="6391424" y="3893977"/>
                </a:cubicBezTo>
                <a:cubicBezTo>
                  <a:pt x="6391424" y="3893977"/>
                  <a:pt x="6403112" y="3894975"/>
                  <a:pt x="6414801" y="3895973"/>
                </a:cubicBezTo>
                <a:cubicBezTo>
                  <a:pt x="6415798" y="3884283"/>
                  <a:pt x="6415798" y="3884283"/>
                  <a:pt x="6404111" y="3883288"/>
                </a:cubicBezTo>
                <a:cubicBezTo>
                  <a:pt x="6404111" y="3883288"/>
                  <a:pt x="6392418" y="3882289"/>
                  <a:pt x="6392418" y="3882289"/>
                </a:cubicBezTo>
                <a:cubicBezTo>
                  <a:pt x="6380730" y="3881292"/>
                  <a:pt x="6380730" y="3881292"/>
                  <a:pt x="6380730" y="3881292"/>
                </a:cubicBezTo>
                <a:cubicBezTo>
                  <a:pt x="6452865" y="3863902"/>
                  <a:pt x="6359348" y="3855917"/>
                  <a:pt x="6346660" y="3866607"/>
                </a:cubicBezTo>
                <a:cubicBezTo>
                  <a:pt x="6334975" y="3865609"/>
                  <a:pt x="6333977" y="3877300"/>
                  <a:pt x="6333977" y="3877300"/>
                </a:cubicBezTo>
                <a:cubicBezTo>
                  <a:pt x="6333977" y="3877300"/>
                  <a:pt x="6345662" y="3878297"/>
                  <a:pt x="6345662" y="3878297"/>
                </a:cubicBezTo>
                <a:cubicBezTo>
                  <a:pt x="6356354" y="3890983"/>
                  <a:pt x="6356354" y="3890983"/>
                  <a:pt x="6356354" y="3890983"/>
                </a:cubicBezTo>
                <a:cubicBezTo>
                  <a:pt x="6356354" y="3890983"/>
                  <a:pt x="6332976" y="3888987"/>
                  <a:pt x="6321287" y="3887989"/>
                </a:cubicBezTo>
                <a:cubicBezTo>
                  <a:pt x="6309596" y="3886990"/>
                  <a:pt x="6309596" y="3886990"/>
                  <a:pt x="6309596" y="3886990"/>
                </a:cubicBezTo>
                <a:cubicBezTo>
                  <a:pt x="6227771" y="3880004"/>
                  <a:pt x="6171319" y="3851635"/>
                  <a:pt x="6221072" y="3820557"/>
                </a:cubicBezTo>
                <a:cubicBezTo>
                  <a:pt x="6279518" y="3825550"/>
                  <a:pt x="6280519" y="3813860"/>
                  <a:pt x="6362343" y="3820847"/>
                </a:cubicBezTo>
                <a:cubicBezTo>
                  <a:pt x="6376029" y="3798467"/>
                  <a:pt x="6329273" y="3794475"/>
                  <a:pt x="6319580" y="3770099"/>
                </a:cubicBezTo>
                <a:cubicBezTo>
                  <a:pt x="6427776" y="3744010"/>
                  <a:pt x="6605117" y="3735602"/>
                  <a:pt x="6610105" y="3677156"/>
                </a:cubicBezTo>
                <a:cubicBezTo>
                  <a:pt x="6610105" y="3677156"/>
                  <a:pt x="6621797" y="3678154"/>
                  <a:pt x="6621797" y="3678154"/>
                </a:cubicBezTo>
                <a:cubicBezTo>
                  <a:pt x="6621797" y="3678154"/>
                  <a:pt x="6645173" y="3680150"/>
                  <a:pt x="6645173" y="3680150"/>
                </a:cubicBezTo>
                <a:cubicBezTo>
                  <a:pt x="6657863" y="3669461"/>
                  <a:pt x="6669549" y="3670459"/>
                  <a:pt x="6657863" y="3669461"/>
                </a:cubicBezTo>
                <a:cubicBezTo>
                  <a:pt x="6682237" y="3659766"/>
                  <a:pt x="6717306" y="3662761"/>
                  <a:pt x="6789438" y="3645368"/>
                </a:cubicBezTo>
                <a:cubicBezTo>
                  <a:pt x="6813816" y="3635677"/>
                  <a:pt x="6825507" y="3636675"/>
                  <a:pt x="6837194" y="3637673"/>
                </a:cubicBezTo>
                <a:cubicBezTo>
                  <a:pt x="6837194" y="3637673"/>
                  <a:pt x="6849883" y="3626981"/>
                  <a:pt x="6849883" y="3626981"/>
                </a:cubicBezTo>
                <a:cubicBezTo>
                  <a:pt x="6861571" y="3627979"/>
                  <a:pt x="6861571" y="3627979"/>
                  <a:pt x="6861571" y="3627979"/>
                </a:cubicBezTo>
                <a:cubicBezTo>
                  <a:pt x="6873263" y="3628977"/>
                  <a:pt x="6862569" y="3616290"/>
                  <a:pt x="6862569" y="3616290"/>
                </a:cubicBezTo>
                <a:cubicBezTo>
                  <a:pt x="6874259" y="3617288"/>
                  <a:pt x="6874259" y="3617288"/>
                  <a:pt x="6874259" y="3617288"/>
                </a:cubicBezTo>
                <a:cubicBezTo>
                  <a:pt x="6875257" y="3605599"/>
                  <a:pt x="6922017" y="3609592"/>
                  <a:pt x="6923014" y="3597899"/>
                </a:cubicBezTo>
                <a:cubicBezTo>
                  <a:pt x="6863570" y="3604601"/>
                  <a:pt x="6911324" y="3596904"/>
                  <a:pt x="6888943" y="3583218"/>
                </a:cubicBezTo>
                <a:cubicBezTo>
                  <a:pt x="6960078" y="3577516"/>
                  <a:pt x="6866564" y="3569531"/>
                  <a:pt x="6914317" y="3561836"/>
                </a:cubicBezTo>
                <a:cubicBezTo>
                  <a:pt x="6985452" y="3556134"/>
                  <a:pt x="6986451" y="3544441"/>
                  <a:pt x="7020520" y="3559128"/>
                </a:cubicBezTo>
                <a:cubicBezTo>
                  <a:pt x="7023515" y="3524060"/>
                  <a:pt x="7189164" y="3514650"/>
                  <a:pt x="7309054" y="3489566"/>
                </a:cubicBezTo>
                <a:cubicBezTo>
                  <a:pt x="7320743" y="3490564"/>
                  <a:pt x="7345123" y="3480867"/>
                  <a:pt x="7381189" y="3472177"/>
                </a:cubicBezTo>
                <a:cubicBezTo>
                  <a:pt x="7489384" y="3446091"/>
                  <a:pt x="7561517" y="3428702"/>
                  <a:pt x="7621963" y="3410312"/>
                </a:cubicBezTo>
                <a:cubicBezTo>
                  <a:pt x="7646341" y="3400621"/>
                  <a:pt x="7633652" y="3411310"/>
                  <a:pt x="7657030" y="3413306"/>
                </a:cubicBezTo>
                <a:cubicBezTo>
                  <a:pt x="7658032" y="3401617"/>
                  <a:pt x="7670717" y="3390926"/>
                  <a:pt x="7682405" y="3391922"/>
                </a:cubicBezTo>
                <a:cubicBezTo>
                  <a:pt x="7694098" y="3392921"/>
                  <a:pt x="7657030" y="3413306"/>
                  <a:pt x="7693097" y="3404613"/>
                </a:cubicBezTo>
                <a:cubicBezTo>
                  <a:pt x="7754541" y="3374533"/>
                  <a:pt x="7765230" y="3387219"/>
                  <a:pt x="7862738" y="3348451"/>
                </a:cubicBezTo>
                <a:cubicBezTo>
                  <a:pt x="7860743" y="3371826"/>
                  <a:pt x="7860743" y="3371826"/>
                  <a:pt x="7860743" y="3371826"/>
                </a:cubicBezTo>
                <a:cubicBezTo>
                  <a:pt x="7921184" y="3353438"/>
                  <a:pt x="7945564" y="3343744"/>
                  <a:pt x="7898806" y="3339752"/>
                </a:cubicBezTo>
                <a:cubicBezTo>
                  <a:pt x="7935870" y="3319366"/>
                  <a:pt x="7945564" y="3343744"/>
                  <a:pt x="7983629" y="3311671"/>
                </a:cubicBezTo>
                <a:cubicBezTo>
                  <a:pt x="7970938" y="3322360"/>
                  <a:pt x="7982628" y="3323359"/>
                  <a:pt x="7995314" y="3312669"/>
                </a:cubicBezTo>
                <a:cubicBezTo>
                  <a:pt x="7994316" y="3324356"/>
                  <a:pt x="7994316" y="3324356"/>
                  <a:pt x="7994316" y="3324356"/>
                </a:cubicBezTo>
                <a:cubicBezTo>
                  <a:pt x="7981630" y="3335049"/>
                  <a:pt x="7993321" y="3336047"/>
                  <a:pt x="7993321" y="3336047"/>
                </a:cubicBezTo>
                <a:cubicBezTo>
                  <a:pt x="8005008" y="3337045"/>
                  <a:pt x="8005008" y="3337045"/>
                  <a:pt x="8005008" y="3337045"/>
                </a:cubicBezTo>
                <a:cubicBezTo>
                  <a:pt x="7956254" y="3356436"/>
                  <a:pt x="8027391" y="3350731"/>
                  <a:pt x="8064454" y="3330345"/>
                </a:cubicBezTo>
                <a:cubicBezTo>
                  <a:pt x="8063459" y="3342036"/>
                  <a:pt x="8063459" y="3342036"/>
                  <a:pt x="8063459" y="3342036"/>
                </a:cubicBezTo>
                <a:cubicBezTo>
                  <a:pt x="8063459" y="3342036"/>
                  <a:pt x="8063459" y="3342036"/>
                  <a:pt x="8075144" y="3343034"/>
                </a:cubicBezTo>
                <a:cubicBezTo>
                  <a:pt x="8075144" y="3343034"/>
                  <a:pt x="8087832" y="3332344"/>
                  <a:pt x="8087832" y="3332344"/>
                </a:cubicBezTo>
                <a:cubicBezTo>
                  <a:pt x="8148275" y="3313954"/>
                  <a:pt x="8233095" y="3285872"/>
                  <a:pt x="8317920" y="3257794"/>
                </a:cubicBezTo>
                <a:cubicBezTo>
                  <a:pt x="8403736" y="3218020"/>
                  <a:pt x="8489554" y="3178248"/>
                  <a:pt x="8550996" y="3148170"/>
                </a:cubicBezTo>
                <a:cubicBezTo>
                  <a:pt x="8574873" y="3144321"/>
                  <a:pt x="8605345" y="3132205"/>
                  <a:pt x="8640574" y="3116077"/>
                </a:cubicBezTo>
                <a:lnTo>
                  <a:pt x="8675367" y="3099541"/>
                </a:lnTo>
                <a:lnTo>
                  <a:pt x="8510747" y="3157905"/>
                </a:lnTo>
                <a:cubicBezTo>
                  <a:pt x="8022616" y="3314698"/>
                  <a:pt x="7515957" y="3413082"/>
                  <a:pt x="6990115" y="3454429"/>
                </a:cubicBezTo>
                <a:cubicBezTo>
                  <a:pt x="6790649" y="3470744"/>
                  <a:pt x="6598393" y="3507304"/>
                  <a:pt x="6399533" y="3486907"/>
                </a:cubicBezTo>
                <a:cubicBezTo>
                  <a:pt x="6380458" y="3484578"/>
                  <a:pt x="6360219" y="3491790"/>
                  <a:pt x="6347515" y="3468942"/>
                </a:cubicBezTo>
                <a:cubicBezTo>
                  <a:pt x="6344353" y="3447258"/>
                  <a:pt x="6361987" y="3445538"/>
                  <a:pt x="6371526" y="3446703"/>
                </a:cubicBezTo>
                <a:cubicBezTo>
                  <a:pt x="7011519" y="3437680"/>
                  <a:pt x="7628488" y="3299997"/>
                  <a:pt x="8243735" y="3144680"/>
                </a:cubicBezTo>
                <a:cubicBezTo>
                  <a:pt x="8566970" y="3066022"/>
                  <a:pt x="8867128" y="2922591"/>
                  <a:pt x="9173054" y="2795353"/>
                </a:cubicBezTo>
                <a:cubicBezTo>
                  <a:pt x="9208045" y="2778328"/>
                  <a:pt x="9248524" y="2763906"/>
                  <a:pt x="9284956" y="2750926"/>
                </a:cubicBezTo>
                <a:cubicBezTo>
                  <a:pt x="9303755" y="2739667"/>
                  <a:pt x="9337860" y="2745764"/>
                  <a:pt x="9324877" y="2709329"/>
                </a:cubicBezTo>
                <a:cubicBezTo>
                  <a:pt x="9311897" y="2672895"/>
                  <a:pt x="9289051" y="2685598"/>
                  <a:pt x="9260717" y="2695693"/>
                </a:cubicBezTo>
                <a:cubicBezTo>
                  <a:pt x="9120757" y="2763801"/>
                  <a:pt x="8975308" y="2829305"/>
                  <a:pt x="8831023" y="2885271"/>
                </a:cubicBezTo>
                <a:cubicBezTo>
                  <a:pt x="8679799" y="2942569"/>
                  <a:pt x="8528217" y="2994859"/>
                  <a:pt x="8376261" y="3041877"/>
                </a:cubicBezTo>
                <a:lnTo>
                  <a:pt x="8031082" y="3136252"/>
                </a:lnTo>
                <a:lnTo>
                  <a:pt x="8033668" y="3139322"/>
                </a:lnTo>
                <a:cubicBezTo>
                  <a:pt x="7984911" y="3158707"/>
                  <a:pt x="7937155" y="3166407"/>
                  <a:pt x="7888405" y="3185791"/>
                </a:cubicBezTo>
                <a:cubicBezTo>
                  <a:pt x="7889403" y="3174103"/>
                  <a:pt x="7889403" y="3174103"/>
                  <a:pt x="7889403" y="3174103"/>
                </a:cubicBezTo>
                <a:cubicBezTo>
                  <a:pt x="7901088" y="3175101"/>
                  <a:pt x="7925468" y="3165407"/>
                  <a:pt x="7937155" y="3166407"/>
                </a:cubicBezTo>
                <a:lnTo>
                  <a:pt x="7973162" y="3152089"/>
                </a:lnTo>
                <a:lnTo>
                  <a:pt x="7919257" y="3166827"/>
                </a:lnTo>
                <a:lnTo>
                  <a:pt x="7813603" y="3187915"/>
                </a:lnTo>
                <a:lnTo>
                  <a:pt x="7806166" y="3200847"/>
                </a:lnTo>
                <a:cubicBezTo>
                  <a:pt x="7804330" y="3205108"/>
                  <a:pt x="7804081" y="3208029"/>
                  <a:pt x="7803582" y="3213874"/>
                </a:cubicBezTo>
                <a:cubicBezTo>
                  <a:pt x="7791894" y="3212879"/>
                  <a:pt x="7780202" y="3211878"/>
                  <a:pt x="7780202" y="3211878"/>
                </a:cubicBezTo>
                <a:cubicBezTo>
                  <a:pt x="7781199" y="3200190"/>
                  <a:pt x="7792890" y="3201185"/>
                  <a:pt x="7781199" y="3200190"/>
                </a:cubicBezTo>
                <a:cubicBezTo>
                  <a:pt x="7781199" y="3200190"/>
                  <a:pt x="7781199" y="3200190"/>
                  <a:pt x="7769514" y="3199192"/>
                </a:cubicBezTo>
                <a:lnTo>
                  <a:pt x="7760816" y="3198447"/>
                </a:lnTo>
                <a:lnTo>
                  <a:pt x="7459913" y="3258504"/>
                </a:lnTo>
                <a:lnTo>
                  <a:pt x="7378153" y="3268557"/>
                </a:lnTo>
                <a:lnTo>
                  <a:pt x="7337711" y="3291842"/>
                </a:lnTo>
                <a:cubicBezTo>
                  <a:pt x="7303644" y="3277161"/>
                  <a:pt x="7290956" y="3287850"/>
                  <a:pt x="7277270" y="3310230"/>
                </a:cubicBezTo>
                <a:cubicBezTo>
                  <a:pt x="7253889" y="3308234"/>
                  <a:pt x="7230509" y="3306240"/>
                  <a:pt x="7206132" y="3315932"/>
                </a:cubicBezTo>
                <a:cubicBezTo>
                  <a:pt x="7181759" y="3325626"/>
                  <a:pt x="7146688" y="3322632"/>
                  <a:pt x="7122311" y="3332323"/>
                </a:cubicBezTo>
                <a:cubicBezTo>
                  <a:pt x="7086243" y="3341019"/>
                  <a:pt x="7039487" y="3337027"/>
                  <a:pt x="7003418" y="3345723"/>
                </a:cubicBezTo>
                <a:cubicBezTo>
                  <a:pt x="6980041" y="3343726"/>
                  <a:pt x="6943977" y="3352422"/>
                  <a:pt x="6931286" y="3363112"/>
                </a:cubicBezTo>
                <a:cubicBezTo>
                  <a:pt x="6919596" y="3362114"/>
                  <a:pt x="6919596" y="3362114"/>
                  <a:pt x="6919596" y="3362114"/>
                </a:cubicBezTo>
                <a:cubicBezTo>
                  <a:pt x="6883529" y="3370809"/>
                  <a:pt x="6860151" y="3368813"/>
                  <a:pt x="6824087" y="3377509"/>
                </a:cubicBezTo>
                <a:cubicBezTo>
                  <a:pt x="6800707" y="3375513"/>
                  <a:pt x="6776331" y="3385207"/>
                  <a:pt x="6740265" y="3393900"/>
                </a:cubicBezTo>
                <a:cubicBezTo>
                  <a:pt x="6706194" y="3379218"/>
                  <a:pt x="6705197" y="3390906"/>
                  <a:pt x="6704196" y="3402593"/>
                </a:cubicBezTo>
                <a:cubicBezTo>
                  <a:pt x="6692506" y="3401598"/>
                  <a:pt x="6692506" y="3401598"/>
                  <a:pt x="6692506" y="3401598"/>
                </a:cubicBezTo>
                <a:cubicBezTo>
                  <a:pt x="6680818" y="3400600"/>
                  <a:pt x="6670126" y="3387911"/>
                  <a:pt x="6658435" y="3386913"/>
                </a:cubicBezTo>
                <a:cubicBezTo>
                  <a:pt x="6658435" y="3386913"/>
                  <a:pt x="6646750" y="3385915"/>
                  <a:pt x="6646750" y="3385915"/>
                </a:cubicBezTo>
                <a:cubicBezTo>
                  <a:pt x="6635060" y="3384917"/>
                  <a:pt x="6635060" y="3384917"/>
                  <a:pt x="6622372" y="3395610"/>
                </a:cubicBezTo>
                <a:cubicBezTo>
                  <a:pt x="6622372" y="3395610"/>
                  <a:pt x="6622372" y="3395610"/>
                  <a:pt x="6621372" y="3407300"/>
                </a:cubicBezTo>
                <a:cubicBezTo>
                  <a:pt x="6562925" y="3402310"/>
                  <a:pt x="6562925" y="3402310"/>
                  <a:pt x="6562925" y="3402310"/>
                </a:cubicBezTo>
                <a:cubicBezTo>
                  <a:pt x="6562925" y="3402310"/>
                  <a:pt x="6550237" y="3412999"/>
                  <a:pt x="6550237" y="3412999"/>
                </a:cubicBezTo>
                <a:cubicBezTo>
                  <a:pt x="6550237" y="3412999"/>
                  <a:pt x="6561926" y="3413997"/>
                  <a:pt x="6561926" y="3413997"/>
                </a:cubicBezTo>
                <a:cubicBezTo>
                  <a:pt x="6621372" y="3407300"/>
                  <a:pt x="6621372" y="3407300"/>
                  <a:pt x="6621372" y="3407300"/>
                </a:cubicBezTo>
                <a:cubicBezTo>
                  <a:pt x="6621372" y="3407300"/>
                  <a:pt x="6620373" y="3418987"/>
                  <a:pt x="6620373" y="3418987"/>
                </a:cubicBezTo>
                <a:cubicBezTo>
                  <a:pt x="6608680" y="3417989"/>
                  <a:pt x="6596995" y="3416991"/>
                  <a:pt x="6596995" y="3416991"/>
                </a:cubicBezTo>
                <a:cubicBezTo>
                  <a:pt x="6585305" y="3415993"/>
                  <a:pt x="6585305" y="3415993"/>
                  <a:pt x="6585305" y="3415993"/>
                </a:cubicBezTo>
                <a:cubicBezTo>
                  <a:pt x="6573618" y="3414995"/>
                  <a:pt x="6560931" y="3425688"/>
                  <a:pt x="6549239" y="3424689"/>
                </a:cubicBezTo>
                <a:cubicBezTo>
                  <a:pt x="6537551" y="3423691"/>
                  <a:pt x="6525861" y="3422693"/>
                  <a:pt x="6502483" y="3420697"/>
                </a:cubicBezTo>
                <a:cubicBezTo>
                  <a:pt x="6514170" y="3421695"/>
                  <a:pt x="6515171" y="3410002"/>
                  <a:pt x="6515171" y="3410002"/>
                </a:cubicBezTo>
                <a:cubicBezTo>
                  <a:pt x="6515171" y="3410002"/>
                  <a:pt x="6503479" y="3409006"/>
                  <a:pt x="6491791" y="3408008"/>
                </a:cubicBezTo>
                <a:cubicBezTo>
                  <a:pt x="6491791" y="3408008"/>
                  <a:pt x="6480102" y="3407007"/>
                  <a:pt x="6468411" y="3406012"/>
                </a:cubicBezTo>
                <a:cubicBezTo>
                  <a:pt x="6455722" y="3416704"/>
                  <a:pt x="6444036" y="3415706"/>
                  <a:pt x="6432342" y="3414708"/>
                </a:cubicBezTo>
                <a:cubicBezTo>
                  <a:pt x="6420655" y="3413710"/>
                  <a:pt x="6420655" y="3413710"/>
                  <a:pt x="6408969" y="3412712"/>
                </a:cubicBezTo>
                <a:cubicBezTo>
                  <a:pt x="6396278" y="3423404"/>
                  <a:pt x="6396278" y="3423404"/>
                  <a:pt x="6396278" y="3423404"/>
                </a:cubicBezTo>
                <a:cubicBezTo>
                  <a:pt x="6384588" y="3422406"/>
                  <a:pt x="6371902" y="3433098"/>
                  <a:pt x="6360211" y="3432099"/>
                </a:cubicBezTo>
                <a:cubicBezTo>
                  <a:pt x="6348525" y="3431101"/>
                  <a:pt x="6336832" y="3430103"/>
                  <a:pt x="6336832" y="3430103"/>
                </a:cubicBezTo>
                <a:cubicBezTo>
                  <a:pt x="6337831" y="3418414"/>
                  <a:pt x="6337831" y="3418414"/>
                  <a:pt x="6326143" y="3417416"/>
                </a:cubicBezTo>
                <a:cubicBezTo>
                  <a:pt x="6326143" y="3417416"/>
                  <a:pt x="6314452" y="3416418"/>
                  <a:pt x="6313457" y="3428107"/>
                </a:cubicBezTo>
                <a:cubicBezTo>
                  <a:pt x="6313457" y="3428107"/>
                  <a:pt x="6301764" y="3427107"/>
                  <a:pt x="6291073" y="3414421"/>
                </a:cubicBezTo>
                <a:cubicBezTo>
                  <a:pt x="6266695" y="3424114"/>
                  <a:pt x="6266695" y="3424114"/>
                  <a:pt x="6266695" y="3424114"/>
                </a:cubicBezTo>
                <a:cubicBezTo>
                  <a:pt x="6266695" y="3424114"/>
                  <a:pt x="6278386" y="3425113"/>
                  <a:pt x="6277388" y="3436801"/>
                </a:cubicBezTo>
                <a:cubicBezTo>
                  <a:pt x="6265698" y="3435803"/>
                  <a:pt x="6254010" y="3434805"/>
                  <a:pt x="6242319" y="3433807"/>
                </a:cubicBezTo>
                <a:cubicBezTo>
                  <a:pt x="6230629" y="3432806"/>
                  <a:pt x="6230629" y="3432806"/>
                  <a:pt x="6230629" y="3432806"/>
                </a:cubicBezTo>
                <a:cubicBezTo>
                  <a:pt x="6206253" y="3442502"/>
                  <a:pt x="6194565" y="3441504"/>
                  <a:pt x="6182874" y="3440506"/>
                </a:cubicBezTo>
                <a:cubicBezTo>
                  <a:pt x="6159497" y="3438510"/>
                  <a:pt x="6147804" y="3437511"/>
                  <a:pt x="6136116" y="3436513"/>
                </a:cubicBezTo>
                <a:cubicBezTo>
                  <a:pt x="6124426" y="3435515"/>
                  <a:pt x="6124426" y="3435515"/>
                  <a:pt x="6101049" y="3433519"/>
                </a:cubicBezTo>
                <a:cubicBezTo>
                  <a:pt x="6090357" y="3420831"/>
                  <a:pt x="6054290" y="3429526"/>
                  <a:pt x="6030912" y="3427530"/>
                </a:cubicBezTo>
                <a:cubicBezTo>
                  <a:pt x="6019223" y="3426530"/>
                  <a:pt x="6008531" y="3413845"/>
                  <a:pt x="5996839" y="3412846"/>
                </a:cubicBezTo>
                <a:cubicBezTo>
                  <a:pt x="5996839" y="3412846"/>
                  <a:pt x="6009528" y="3402156"/>
                  <a:pt x="6009528" y="3402156"/>
                </a:cubicBezTo>
                <a:cubicBezTo>
                  <a:pt x="6021217" y="3403154"/>
                  <a:pt x="6022216" y="3391462"/>
                  <a:pt x="6022216" y="3391462"/>
                </a:cubicBezTo>
                <a:cubicBezTo>
                  <a:pt x="6022216" y="3391462"/>
                  <a:pt x="6022216" y="3391462"/>
                  <a:pt x="6010527" y="3390467"/>
                </a:cubicBezTo>
                <a:cubicBezTo>
                  <a:pt x="5998839" y="3389469"/>
                  <a:pt x="5998839" y="3389469"/>
                  <a:pt x="5998839" y="3389469"/>
                </a:cubicBezTo>
                <a:cubicBezTo>
                  <a:pt x="5987148" y="3388470"/>
                  <a:pt x="5987148" y="3388470"/>
                  <a:pt x="5986151" y="3400160"/>
                </a:cubicBezTo>
                <a:cubicBezTo>
                  <a:pt x="5986151" y="3400160"/>
                  <a:pt x="5973465" y="3410851"/>
                  <a:pt x="5973465" y="3410851"/>
                </a:cubicBezTo>
                <a:cubicBezTo>
                  <a:pt x="5972463" y="3422540"/>
                  <a:pt x="5972463" y="3422540"/>
                  <a:pt x="5972463" y="3422540"/>
                </a:cubicBezTo>
                <a:cubicBezTo>
                  <a:pt x="5984153" y="3423538"/>
                  <a:pt x="6006534" y="3437225"/>
                  <a:pt x="6029914" y="3439221"/>
                </a:cubicBezTo>
                <a:cubicBezTo>
                  <a:pt x="6041603" y="3440217"/>
                  <a:pt x="6041603" y="3440217"/>
                  <a:pt x="6041603" y="3440217"/>
                </a:cubicBezTo>
                <a:cubicBezTo>
                  <a:pt x="6053292" y="3441217"/>
                  <a:pt x="6077668" y="3431523"/>
                  <a:pt x="6088359" y="3444211"/>
                </a:cubicBezTo>
                <a:cubicBezTo>
                  <a:pt x="6100050" y="3445209"/>
                  <a:pt x="6100050" y="3445209"/>
                  <a:pt x="6111738" y="3446207"/>
                </a:cubicBezTo>
                <a:cubicBezTo>
                  <a:pt x="6099053" y="3456897"/>
                  <a:pt x="6075674" y="3454901"/>
                  <a:pt x="6052297" y="3452905"/>
                </a:cubicBezTo>
                <a:cubicBezTo>
                  <a:pt x="6028916" y="3450908"/>
                  <a:pt x="6005535" y="3448912"/>
                  <a:pt x="5981159" y="3458606"/>
                </a:cubicBezTo>
                <a:cubicBezTo>
                  <a:pt x="5969473" y="3457608"/>
                  <a:pt x="5970467" y="3445918"/>
                  <a:pt x="5958777" y="3444919"/>
                </a:cubicBezTo>
                <a:cubicBezTo>
                  <a:pt x="5935399" y="3442923"/>
                  <a:pt x="5935399" y="3442923"/>
                  <a:pt x="5935399" y="3442923"/>
                </a:cubicBezTo>
                <a:cubicBezTo>
                  <a:pt x="5912023" y="3440927"/>
                  <a:pt x="5900330" y="3439929"/>
                  <a:pt x="5876954" y="3437931"/>
                </a:cubicBezTo>
                <a:cubicBezTo>
                  <a:pt x="5889640" y="3427244"/>
                  <a:pt x="5889640" y="3427244"/>
                  <a:pt x="5889640" y="3427244"/>
                </a:cubicBezTo>
                <a:cubicBezTo>
                  <a:pt x="5901329" y="3428242"/>
                  <a:pt x="5901329" y="3428242"/>
                  <a:pt x="5890637" y="3415553"/>
                </a:cubicBezTo>
                <a:cubicBezTo>
                  <a:pt x="5890637" y="3415553"/>
                  <a:pt x="5890637" y="3415553"/>
                  <a:pt x="5878949" y="3414555"/>
                </a:cubicBezTo>
                <a:cubicBezTo>
                  <a:pt x="5878949" y="3414555"/>
                  <a:pt x="5867261" y="3413557"/>
                  <a:pt x="5867261" y="3413557"/>
                </a:cubicBezTo>
                <a:cubicBezTo>
                  <a:pt x="5854573" y="3424249"/>
                  <a:pt x="5854573" y="3424249"/>
                  <a:pt x="5854573" y="3424249"/>
                </a:cubicBezTo>
                <a:cubicBezTo>
                  <a:pt x="5854573" y="3424249"/>
                  <a:pt x="5842880" y="3423251"/>
                  <a:pt x="5842880" y="3423251"/>
                </a:cubicBezTo>
                <a:cubicBezTo>
                  <a:pt x="5842880" y="3423251"/>
                  <a:pt x="5842880" y="3423251"/>
                  <a:pt x="5831193" y="3422253"/>
                </a:cubicBezTo>
                <a:cubicBezTo>
                  <a:pt x="5819506" y="3421255"/>
                  <a:pt x="5795126" y="3430946"/>
                  <a:pt x="5783439" y="3429948"/>
                </a:cubicBezTo>
                <a:cubicBezTo>
                  <a:pt x="5748370" y="3426954"/>
                  <a:pt x="5735682" y="3437646"/>
                  <a:pt x="5724988" y="3424957"/>
                </a:cubicBezTo>
                <a:cubicBezTo>
                  <a:pt x="5725988" y="3413270"/>
                  <a:pt x="5714296" y="3412272"/>
                  <a:pt x="5714296" y="3412272"/>
                </a:cubicBezTo>
                <a:cubicBezTo>
                  <a:pt x="5714296" y="3412272"/>
                  <a:pt x="5715296" y="3400579"/>
                  <a:pt x="5726984" y="3401577"/>
                </a:cubicBezTo>
                <a:cubicBezTo>
                  <a:pt x="5773745" y="3405572"/>
                  <a:pt x="5820500" y="3409564"/>
                  <a:pt x="5868257" y="3401867"/>
                </a:cubicBezTo>
                <a:cubicBezTo>
                  <a:pt x="5879950" y="3402866"/>
                  <a:pt x="5879950" y="3402866"/>
                  <a:pt x="5879950" y="3402866"/>
                </a:cubicBezTo>
                <a:cubicBezTo>
                  <a:pt x="5880948" y="3391177"/>
                  <a:pt x="5869254" y="3390179"/>
                  <a:pt x="5869254" y="3390179"/>
                </a:cubicBezTo>
                <a:cubicBezTo>
                  <a:pt x="5821499" y="3397875"/>
                  <a:pt x="5774740" y="3393882"/>
                  <a:pt x="5727982" y="3389890"/>
                </a:cubicBezTo>
                <a:cubicBezTo>
                  <a:pt x="5728979" y="3378201"/>
                  <a:pt x="5729980" y="3366512"/>
                  <a:pt x="5707600" y="3352826"/>
                </a:cubicBezTo>
                <a:cubicBezTo>
                  <a:pt x="5649151" y="3347835"/>
                  <a:pt x="5639457" y="3323459"/>
                  <a:pt x="5581010" y="3318468"/>
                </a:cubicBezTo>
                <a:cubicBezTo>
                  <a:pt x="5434036" y="3247043"/>
                  <a:pt x="5249002" y="3207696"/>
                  <a:pt x="5121419" y="3185027"/>
                </a:cubicBezTo>
                <a:cubicBezTo>
                  <a:pt x="5109727" y="3184029"/>
                  <a:pt x="5109727" y="3184029"/>
                  <a:pt x="5109727" y="3184029"/>
                </a:cubicBezTo>
                <a:cubicBezTo>
                  <a:pt x="5109727" y="3184029"/>
                  <a:pt x="5098037" y="3183031"/>
                  <a:pt x="5098037" y="3183031"/>
                </a:cubicBezTo>
                <a:cubicBezTo>
                  <a:pt x="5097038" y="3194720"/>
                  <a:pt x="5097038" y="3194720"/>
                  <a:pt x="5108732" y="3195719"/>
                </a:cubicBezTo>
                <a:cubicBezTo>
                  <a:pt x="5236318" y="3218386"/>
                  <a:pt x="5409663" y="3256738"/>
                  <a:pt x="5556635" y="3328160"/>
                </a:cubicBezTo>
                <a:cubicBezTo>
                  <a:pt x="5544943" y="3327161"/>
                  <a:pt x="5544943" y="3327161"/>
                  <a:pt x="5544943" y="3327161"/>
                </a:cubicBezTo>
                <a:cubicBezTo>
                  <a:pt x="5543948" y="3338852"/>
                  <a:pt x="5555635" y="3339850"/>
                  <a:pt x="5566329" y="3352539"/>
                </a:cubicBezTo>
                <a:cubicBezTo>
                  <a:pt x="5554636" y="3351540"/>
                  <a:pt x="5542946" y="3350542"/>
                  <a:pt x="5531262" y="3349545"/>
                </a:cubicBezTo>
                <a:cubicBezTo>
                  <a:pt x="5531262" y="3349545"/>
                  <a:pt x="5531262" y="3349545"/>
                  <a:pt x="5532257" y="3337854"/>
                </a:cubicBezTo>
                <a:cubicBezTo>
                  <a:pt x="5520567" y="3336856"/>
                  <a:pt x="5520567" y="3336856"/>
                  <a:pt x="5520567" y="3336856"/>
                </a:cubicBezTo>
                <a:cubicBezTo>
                  <a:pt x="5520567" y="3336856"/>
                  <a:pt x="5520567" y="3336856"/>
                  <a:pt x="5508880" y="3335858"/>
                </a:cubicBezTo>
                <a:cubicBezTo>
                  <a:pt x="5508880" y="3335858"/>
                  <a:pt x="5507881" y="3347548"/>
                  <a:pt x="5507881" y="3347548"/>
                </a:cubicBezTo>
                <a:cubicBezTo>
                  <a:pt x="5485502" y="3333859"/>
                  <a:pt x="5462120" y="3331865"/>
                  <a:pt x="5450433" y="3330867"/>
                </a:cubicBezTo>
                <a:cubicBezTo>
                  <a:pt x="5438740" y="3329869"/>
                  <a:pt x="5438740" y="3329869"/>
                  <a:pt x="5427049" y="3328871"/>
                </a:cubicBezTo>
                <a:cubicBezTo>
                  <a:pt x="5415365" y="3327873"/>
                  <a:pt x="5403673" y="3326872"/>
                  <a:pt x="5391982" y="3325876"/>
                </a:cubicBezTo>
                <a:lnTo>
                  <a:pt x="5380296" y="3324879"/>
                </a:lnTo>
                <a:cubicBezTo>
                  <a:pt x="5381293" y="3313185"/>
                  <a:pt x="5381293" y="3313185"/>
                  <a:pt x="5369601" y="3312190"/>
                </a:cubicBezTo>
                <a:cubicBezTo>
                  <a:pt x="5357914" y="3311192"/>
                  <a:pt x="5357914" y="3311192"/>
                  <a:pt x="5346224" y="3310194"/>
                </a:cubicBezTo>
                <a:cubicBezTo>
                  <a:pt x="5346224" y="3310194"/>
                  <a:pt x="5333536" y="3320886"/>
                  <a:pt x="5333536" y="3320886"/>
                </a:cubicBezTo>
                <a:cubicBezTo>
                  <a:pt x="5239023" y="3324592"/>
                  <a:pt x="5145507" y="3316607"/>
                  <a:pt x="5052990" y="3296931"/>
                </a:cubicBezTo>
                <a:cubicBezTo>
                  <a:pt x="5007229" y="3281248"/>
                  <a:pt x="4972159" y="3278254"/>
                  <a:pt x="4926401" y="3262574"/>
                </a:cubicBezTo>
                <a:cubicBezTo>
                  <a:pt x="4926401" y="3262574"/>
                  <a:pt x="4925403" y="3274262"/>
                  <a:pt x="4937091" y="3275260"/>
                </a:cubicBezTo>
                <a:cubicBezTo>
                  <a:pt x="4856263" y="3256585"/>
                  <a:pt x="4786126" y="3250597"/>
                  <a:pt x="4705299" y="3231920"/>
                </a:cubicBezTo>
                <a:cubicBezTo>
                  <a:pt x="4693609" y="3230921"/>
                  <a:pt x="4693609" y="3230921"/>
                  <a:pt x="4692612" y="3242612"/>
                </a:cubicBezTo>
                <a:cubicBezTo>
                  <a:pt x="4669233" y="3240616"/>
                  <a:pt x="4658545" y="3227927"/>
                  <a:pt x="4635161" y="3225931"/>
                </a:cubicBezTo>
                <a:cubicBezTo>
                  <a:pt x="4646852" y="3226929"/>
                  <a:pt x="4636159" y="3214240"/>
                  <a:pt x="4624470" y="3213242"/>
                </a:cubicBezTo>
                <a:cubicBezTo>
                  <a:pt x="4623476" y="3224933"/>
                  <a:pt x="4611783" y="3223935"/>
                  <a:pt x="4600092" y="3222937"/>
                </a:cubicBezTo>
                <a:cubicBezTo>
                  <a:pt x="4576715" y="3220940"/>
                  <a:pt x="4554336" y="3207252"/>
                  <a:pt x="4530958" y="3205258"/>
                </a:cubicBezTo>
                <a:cubicBezTo>
                  <a:pt x="4530958" y="3205258"/>
                  <a:pt x="4519263" y="3204257"/>
                  <a:pt x="4519263" y="3204257"/>
                </a:cubicBezTo>
                <a:cubicBezTo>
                  <a:pt x="4507577" y="3203261"/>
                  <a:pt x="4496885" y="3190576"/>
                  <a:pt x="4485194" y="3189577"/>
                </a:cubicBezTo>
                <a:cubicBezTo>
                  <a:pt x="4473510" y="3188580"/>
                  <a:pt x="4473510" y="3188580"/>
                  <a:pt x="4473510" y="3188580"/>
                </a:cubicBezTo>
                <a:cubicBezTo>
                  <a:pt x="4473510" y="3188580"/>
                  <a:pt x="4461816" y="3187581"/>
                  <a:pt x="4461816" y="3187581"/>
                </a:cubicBezTo>
                <a:cubicBezTo>
                  <a:pt x="4392679" y="3169902"/>
                  <a:pt x="4324538" y="3140534"/>
                  <a:pt x="4267086" y="3123855"/>
                </a:cubicBezTo>
                <a:cubicBezTo>
                  <a:pt x="4267086" y="3123855"/>
                  <a:pt x="4242714" y="3133547"/>
                  <a:pt x="4232020" y="3120860"/>
                </a:cubicBezTo>
                <a:cubicBezTo>
                  <a:pt x="4232020" y="3120860"/>
                  <a:pt x="4220329" y="3119865"/>
                  <a:pt x="4220329" y="3119865"/>
                </a:cubicBezTo>
                <a:cubicBezTo>
                  <a:pt x="4232020" y="3120860"/>
                  <a:pt x="4196951" y="3117866"/>
                  <a:pt x="4173573" y="3115873"/>
                </a:cubicBezTo>
                <a:cubicBezTo>
                  <a:pt x="4127815" y="3100188"/>
                  <a:pt x="4083053" y="3072818"/>
                  <a:pt x="4048980" y="3058133"/>
                </a:cubicBezTo>
                <a:cubicBezTo>
                  <a:pt x="3855250" y="2982717"/>
                  <a:pt x="3707279" y="2922982"/>
                  <a:pt x="3570999" y="2864246"/>
                </a:cubicBezTo>
                <a:cubicBezTo>
                  <a:pt x="3559309" y="2863248"/>
                  <a:pt x="3559309" y="2863248"/>
                  <a:pt x="3559309" y="2863248"/>
                </a:cubicBezTo>
                <a:cubicBezTo>
                  <a:pt x="3548619" y="2850563"/>
                  <a:pt x="3548619" y="2850563"/>
                  <a:pt x="3548619" y="2850563"/>
                </a:cubicBezTo>
                <a:cubicBezTo>
                  <a:pt x="3498511" y="2816845"/>
                  <a:pt x="3451326" y="2783381"/>
                  <a:pt x="3401221" y="2749666"/>
                </a:cubicBezTo>
                <a:lnTo>
                  <a:pt x="3254023" y="2658281"/>
                </a:lnTo>
                <a:lnTo>
                  <a:pt x="3257283" y="2659920"/>
                </a:lnTo>
                <a:cubicBezTo>
                  <a:pt x="3271442" y="2666465"/>
                  <a:pt x="3284218" y="2671971"/>
                  <a:pt x="3292737" y="2675641"/>
                </a:cubicBezTo>
                <a:cubicBezTo>
                  <a:pt x="3304425" y="2676639"/>
                  <a:pt x="3315117" y="2689326"/>
                  <a:pt x="3315117" y="2689326"/>
                </a:cubicBezTo>
                <a:cubicBezTo>
                  <a:pt x="3359879" y="2716697"/>
                  <a:pt x="3381260" y="2742074"/>
                  <a:pt x="3393949" y="2731385"/>
                </a:cubicBezTo>
                <a:cubicBezTo>
                  <a:pt x="3403643" y="2755761"/>
                  <a:pt x="3471783" y="2785127"/>
                  <a:pt x="3529231" y="2801808"/>
                </a:cubicBezTo>
                <a:cubicBezTo>
                  <a:pt x="3540921" y="2802806"/>
                  <a:pt x="3552614" y="2803805"/>
                  <a:pt x="3551614" y="2815492"/>
                </a:cubicBezTo>
                <a:cubicBezTo>
                  <a:pt x="3551614" y="2815492"/>
                  <a:pt x="3562306" y="2828181"/>
                  <a:pt x="3573994" y="2829179"/>
                </a:cubicBezTo>
                <a:cubicBezTo>
                  <a:pt x="3585684" y="2830177"/>
                  <a:pt x="3597373" y="2831175"/>
                  <a:pt x="3586682" y="2818486"/>
                </a:cubicBezTo>
                <a:cubicBezTo>
                  <a:pt x="3587680" y="2806801"/>
                  <a:pt x="3565297" y="2793112"/>
                  <a:pt x="3542918" y="2779426"/>
                </a:cubicBezTo>
                <a:cubicBezTo>
                  <a:pt x="3531227" y="2778427"/>
                  <a:pt x="3531227" y="2778427"/>
                  <a:pt x="3531227" y="2778427"/>
                </a:cubicBezTo>
                <a:cubicBezTo>
                  <a:pt x="3441706" y="2723684"/>
                  <a:pt x="3408634" y="2697312"/>
                  <a:pt x="3328806" y="2666945"/>
                </a:cubicBezTo>
                <a:cubicBezTo>
                  <a:pt x="3328806" y="2666945"/>
                  <a:pt x="3317113" y="2665947"/>
                  <a:pt x="3317113" y="2665947"/>
                </a:cubicBezTo>
                <a:cubicBezTo>
                  <a:pt x="3306421" y="2653263"/>
                  <a:pt x="3273349" y="2626885"/>
                  <a:pt x="3262661" y="2614201"/>
                </a:cubicBezTo>
                <a:cubicBezTo>
                  <a:pt x="3238280" y="2623894"/>
                  <a:pt x="3240276" y="2600514"/>
                  <a:pt x="3195517" y="2573141"/>
                </a:cubicBezTo>
                <a:cubicBezTo>
                  <a:pt x="3156101" y="2552115"/>
                  <a:pt x="3108165" y="2527416"/>
                  <a:pt x="3060607" y="2498335"/>
                </a:cubicBezTo>
                <a:lnTo>
                  <a:pt x="2949428" y="2413597"/>
                </a:lnTo>
                <a:lnTo>
                  <a:pt x="2962014" y="2411907"/>
                </a:lnTo>
                <a:cubicBezTo>
                  <a:pt x="2782969" y="2302421"/>
                  <a:pt x="2628300" y="2183243"/>
                  <a:pt x="2452246" y="2038685"/>
                </a:cubicBezTo>
                <a:cubicBezTo>
                  <a:pt x="2452246" y="2038685"/>
                  <a:pt x="2453244" y="2027001"/>
                  <a:pt x="2453244" y="2027001"/>
                </a:cubicBezTo>
                <a:cubicBezTo>
                  <a:pt x="2441554" y="2026000"/>
                  <a:pt x="2441554" y="2026000"/>
                  <a:pt x="2441554" y="2026000"/>
                </a:cubicBezTo>
                <a:cubicBezTo>
                  <a:pt x="2441554" y="2026000"/>
                  <a:pt x="2441554" y="2026000"/>
                  <a:pt x="2429866" y="2025002"/>
                </a:cubicBezTo>
                <a:cubicBezTo>
                  <a:pt x="2419174" y="2012313"/>
                  <a:pt x="2409481" y="1987937"/>
                  <a:pt x="2398791" y="1975249"/>
                </a:cubicBezTo>
                <a:cubicBezTo>
                  <a:pt x="2361724" y="1995633"/>
                  <a:pt x="2298574" y="1907817"/>
                  <a:pt x="2243125" y="1867758"/>
                </a:cubicBezTo>
                <a:cubicBezTo>
                  <a:pt x="2255813" y="1857069"/>
                  <a:pt x="2277192" y="1882443"/>
                  <a:pt x="2278190" y="1870756"/>
                </a:cubicBezTo>
                <a:cubicBezTo>
                  <a:pt x="2224733" y="1807313"/>
                  <a:pt x="2264504" y="1893138"/>
                  <a:pt x="2199358" y="1828698"/>
                </a:cubicBezTo>
                <a:cubicBezTo>
                  <a:pt x="2200357" y="1817008"/>
                  <a:pt x="2211049" y="1829696"/>
                  <a:pt x="2212047" y="1818006"/>
                </a:cubicBezTo>
                <a:cubicBezTo>
                  <a:pt x="2134212" y="1764260"/>
                  <a:pt x="2081753" y="1689134"/>
                  <a:pt x="2025302" y="1660762"/>
                </a:cubicBezTo>
                <a:cubicBezTo>
                  <a:pt x="2025302" y="1660762"/>
                  <a:pt x="2047682" y="1674449"/>
                  <a:pt x="2026301" y="1649075"/>
                </a:cubicBezTo>
                <a:cubicBezTo>
                  <a:pt x="1968850" y="1632394"/>
                  <a:pt x="1939770" y="1559266"/>
                  <a:pt x="1897011" y="1508513"/>
                </a:cubicBezTo>
                <a:cubicBezTo>
                  <a:pt x="1829863" y="1467455"/>
                  <a:pt x="1776407" y="1404017"/>
                  <a:pt x="1734642" y="1341578"/>
                </a:cubicBezTo>
                <a:cubicBezTo>
                  <a:pt x="1713757" y="1310356"/>
                  <a:pt x="1692871" y="1279138"/>
                  <a:pt x="1667730" y="1246081"/>
                </a:cubicBezTo>
                <a:lnTo>
                  <a:pt x="1586311" y="1152291"/>
                </a:lnTo>
                <a:lnTo>
                  <a:pt x="1597648" y="1153259"/>
                </a:lnTo>
                <a:cubicBezTo>
                  <a:pt x="1598649" y="1141569"/>
                  <a:pt x="1598649" y="1141569"/>
                  <a:pt x="1586956" y="1140571"/>
                </a:cubicBezTo>
                <a:cubicBezTo>
                  <a:pt x="1564576" y="1126884"/>
                  <a:pt x="1564576" y="1126884"/>
                  <a:pt x="1564576" y="1126884"/>
                </a:cubicBezTo>
                <a:cubicBezTo>
                  <a:pt x="1576269" y="1127881"/>
                  <a:pt x="1576269" y="1127881"/>
                  <a:pt x="1576269" y="1127881"/>
                </a:cubicBezTo>
                <a:cubicBezTo>
                  <a:pt x="1566572" y="1103506"/>
                  <a:pt x="1545191" y="1078129"/>
                  <a:pt x="1512119" y="1051757"/>
                </a:cubicBezTo>
                <a:cubicBezTo>
                  <a:pt x="1512119" y="1051757"/>
                  <a:pt x="1500428" y="1050759"/>
                  <a:pt x="1500428" y="1050759"/>
                </a:cubicBezTo>
                <a:cubicBezTo>
                  <a:pt x="1488738" y="1049764"/>
                  <a:pt x="1489737" y="1038071"/>
                  <a:pt x="1478048" y="1037073"/>
                </a:cubicBezTo>
                <a:cubicBezTo>
                  <a:pt x="1489737" y="1038071"/>
                  <a:pt x="1500428" y="1050759"/>
                  <a:pt x="1501426" y="1039069"/>
                </a:cubicBezTo>
                <a:cubicBezTo>
                  <a:pt x="1490735" y="1026381"/>
                  <a:pt x="1480044" y="1013695"/>
                  <a:pt x="1469353" y="1001007"/>
                </a:cubicBezTo>
                <a:cubicBezTo>
                  <a:pt x="1481046" y="1002005"/>
                  <a:pt x="1481046" y="1002005"/>
                  <a:pt x="1481046" y="1002005"/>
                </a:cubicBezTo>
                <a:cubicBezTo>
                  <a:pt x="1481046" y="1002005"/>
                  <a:pt x="1481046" y="1002005"/>
                  <a:pt x="1492731" y="1003003"/>
                </a:cubicBezTo>
                <a:cubicBezTo>
                  <a:pt x="1492731" y="1003003"/>
                  <a:pt x="1492731" y="1003003"/>
                  <a:pt x="1493729" y="991312"/>
                </a:cubicBezTo>
                <a:cubicBezTo>
                  <a:pt x="1482041" y="990314"/>
                  <a:pt x="1470351" y="989316"/>
                  <a:pt x="1470351" y="989316"/>
                </a:cubicBezTo>
                <a:cubicBezTo>
                  <a:pt x="1470351" y="989316"/>
                  <a:pt x="1470351" y="989316"/>
                  <a:pt x="1458661" y="988321"/>
                </a:cubicBezTo>
                <a:cubicBezTo>
                  <a:pt x="1458661" y="988321"/>
                  <a:pt x="1447968" y="975632"/>
                  <a:pt x="1447968" y="975632"/>
                </a:cubicBezTo>
                <a:cubicBezTo>
                  <a:pt x="1447968" y="975632"/>
                  <a:pt x="1448967" y="963942"/>
                  <a:pt x="1448967" y="963942"/>
                </a:cubicBezTo>
                <a:cubicBezTo>
                  <a:pt x="1448967" y="963942"/>
                  <a:pt x="1449965" y="952252"/>
                  <a:pt x="1449965" y="952252"/>
                </a:cubicBezTo>
                <a:cubicBezTo>
                  <a:pt x="1438278" y="951253"/>
                  <a:pt x="1438278" y="951253"/>
                  <a:pt x="1438278" y="951253"/>
                </a:cubicBezTo>
                <a:cubicBezTo>
                  <a:pt x="1426587" y="950255"/>
                  <a:pt x="1426587" y="950255"/>
                  <a:pt x="1426587" y="950255"/>
                </a:cubicBezTo>
                <a:cubicBezTo>
                  <a:pt x="1415894" y="937568"/>
                  <a:pt x="1405207" y="924881"/>
                  <a:pt x="1406203" y="913192"/>
                </a:cubicBezTo>
                <a:cubicBezTo>
                  <a:pt x="1406203" y="913192"/>
                  <a:pt x="1406203" y="913192"/>
                  <a:pt x="1417890" y="914192"/>
                </a:cubicBezTo>
                <a:cubicBezTo>
                  <a:pt x="1417890" y="914192"/>
                  <a:pt x="1407201" y="901501"/>
                  <a:pt x="1407201" y="901501"/>
                </a:cubicBezTo>
                <a:cubicBezTo>
                  <a:pt x="1396510" y="888813"/>
                  <a:pt x="1396510" y="888813"/>
                  <a:pt x="1396510" y="888813"/>
                </a:cubicBezTo>
                <a:cubicBezTo>
                  <a:pt x="1396510" y="888813"/>
                  <a:pt x="1385816" y="876127"/>
                  <a:pt x="1374129" y="875129"/>
                </a:cubicBezTo>
                <a:cubicBezTo>
                  <a:pt x="1385816" y="876127"/>
                  <a:pt x="1385816" y="876127"/>
                  <a:pt x="1385816" y="876127"/>
                </a:cubicBezTo>
                <a:cubicBezTo>
                  <a:pt x="1386815" y="864437"/>
                  <a:pt x="1376126" y="851748"/>
                  <a:pt x="1366431" y="827372"/>
                </a:cubicBezTo>
                <a:cubicBezTo>
                  <a:pt x="1388811" y="841056"/>
                  <a:pt x="1367432" y="815682"/>
                  <a:pt x="1389809" y="829368"/>
                </a:cubicBezTo>
                <a:cubicBezTo>
                  <a:pt x="1358734" y="779616"/>
                  <a:pt x="1358734" y="779616"/>
                  <a:pt x="1358734" y="779616"/>
                </a:cubicBezTo>
                <a:cubicBezTo>
                  <a:pt x="1358734" y="779616"/>
                  <a:pt x="1370423" y="780614"/>
                  <a:pt x="1370423" y="780614"/>
                </a:cubicBezTo>
                <a:cubicBezTo>
                  <a:pt x="1381116" y="793302"/>
                  <a:pt x="1381116" y="793302"/>
                  <a:pt x="1381116" y="793302"/>
                </a:cubicBezTo>
                <a:cubicBezTo>
                  <a:pt x="1381116" y="793302"/>
                  <a:pt x="1380121" y="804990"/>
                  <a:pt x="1392803" y="794300"/>
                </a:cubicBezTo>
                <a:cubicBezTo>
                  <a:pt x="1392803" y="794300"/>
                  <a:pt x="1392803" y="794300"/>
                  <a:pt x="1382114" y="781612"/>
                </a:cubicBezTo>
                <a:cubicBezTo>
                  <a:pt x="1371422" y="768925"/>
                  <a:pt x="1371422" y="768925"/>
                  <a:pt x="1371422" y="768925"/>
                </a:cubicBezTo>
                <a:cubicBezTo>
                  <a:pt x="1359732" y="767925"/>
                  <a:pt x="1360730" y="756238"/>
                  <a:pt x="1349042" y="755237"/>
                </a:cubicBezTo>
                <a:cubicBezTo>
                  <a:pt x="1349042" y="755237"/>
                  <a:pt x="1336355" y="765929"/>
                  <a:pt x="1347046" y="778618"/>
                </a:cubicBezTo>
                <a:cubicBezTo>
                  <a:pt x="1336355" y="765929"/>
                  <a:pt x="1336355" y="765929"/>
                  <a:pt x="1336355" y="765929"/>
                </a:cubicBezTo>
                <a:cubicBezTo>
                  <a:pt x="1292590" y="726868"/>
                  <a:pt x="1305278" y="716176"/>
                  <a:pt x="1271208" y="701492"/>
                </a:cubicBezTo>
                <a:cubicBezTo>
                  <a:pt x="1292590" y="726868"/>
                  <a:pt x="1279901" y="737561"/>
                  <a:pt x="1278904" y="749248"/>
                </a:cubicBezTo>
                <a:cubicBezTo>
                  <a:pt x="1268214" y="736563"/>
                  <a:pt x="1258520" y="712184"/>
                  <a:pt x="1247827" y="699495"/>
                </a:cubicBezTo>
                <a:cubicBezTo>
                  <a:pt x="1237138" y="686813"/>
                  <a:pt x="1226445" y="674124"/>
                  <a:pt x="1215754" y="661433"/>
                </a:cubicBezTo>
                <a:cubicBezTo>
                  <a:pt x="1216752" y="649745"/>
                  <a:pt x="1206062" y="637057"/>
                  <a:pt x="1206062" y="637057"/>
                </a:cubicBezTo>
                <a:cubicBezTo>
                  <a:pt x="1207060" y="625367"/>
                  <a:pt x="1217750" y="638055"/>
                  <a:pt x="1229440" y="639055"/>
                </a:cubicBezTo>
                <a:cubicBezTo>
                  <a:pt x="1186677" y="588302"/>
                  <a:pt x="1186677" y="588302"/>
                  <a:pt x="1186677" y="588302"/>
                </a:cubicBezTo>
                <a:cubicBezTo>
                  <a:pt x="1199363" y="577613"/>
                  <a:pt x="1199363" y="577613"/>
                  <a:pt x="1199363" y="577613"/>
                </a:cubicBezTo>
                <a:cubicBezTo>
                  <a:pt x="1199363" y="577613"/>
                  <a:pt x="1211053" y="578608"/>
                  <a:pt x="1210055" y="590299"/>
                </a:cubicBezTo>
                <a:cubicBezTo>
                  <a:pt x="1221745" y="591297"/>
                  <a:pt x="1221745" y="591297"/>
                  <a:pt x="1221745" y="591297"/>
                </a:cubicBezTo>
                <a:cubicBezTo>
                  <a:pt x="1221745" y="591297"/>
                  <a:pt x="1221745" y="591297"/>
                  <a:pt x="1222741" y="579606"/>
                </a:cubicBezTo>
                <a:cubicBezTo>
                  <a:pt x="1223739" y="567919"/>
                  <a:pt x="1212050" y="566921"/>
                  <a:pt x="1212050" y="566921"/>
                </a:cubicBezTo>
                <a:cubicBezTo>
                  <a:pt x="1200361" y="565923"/>
                  <a:pt x="1200361" y="565923"/>
                  <a:pt x="1200361" y="565923"/>
                </a:cubicBezTo>
                <a:cubicBezTo>
                  <a:pt x="1200361" y="565923"/>
                  <a:pt x="1201359" y="554232"/>
                  <a:pt x="1189669" y="553234"/>
                </a:cubicBezTo>
                <a:cubicBezTo>
                  <a:pt x="1189669" y="553234"/>
                  <a:pt x="1189669" y="553234"/>
                  <a:pt x="1178976" y="540547"/>
                </a:cubicBezTo>
                <a:cubicBezTo>
                  <a:pt x="1178976" y="540547"/>
                  <a:pt x="1178976" y="540547"/>
                  <a:pt x="1179975" y="528856"/>
                </a:cubicBezTo>
                <a:cubicBezTo>
                  <a:pt x="1179975" y="528856"/>
                  <a:pt x="1168287" y="527858"/>
                  <a:pt x="1168287" y="527858"/>
                </a:cubicBezTo>
                <a:cubicBezTo>
                  <a:pt x="1169285" y="516170"/>
                  <a:pt x="1169285" y="516170"/>
                  <a:pt x="1169285" y="516170"/>
                </a:cubicBezTo>
                <a:cubicBezTo>
                  <a:pt x="1180973" y="517165"/>
                  <a:pt x="1180973" y="517165"/>
                  <a:pt x="1180973" y="517165"/>
                </a:cubicBezTo>
                <a:cubicBezTo>
                  <a:pt x="1203356" y="530852"/>
                  <a:pt x="1203356" y="530852"/>
                  <a:pt x="1203356" y="530852"/>
                </a:cubicBezTo>
                <a:cubicBezTo>
                  <a:pt x="1214047" y="543541"/>
                  <a:pt x="1213049" y="555233"/>
                  <a:pt x="1224737" y="556228"/>
                </a:cubicBezTo>
                <a:cubicBezTo>
                  <a:pt x="1224737" y="556228"/>
                  <a:pt x="1224737" y="556228"/>
                  <a:pt x="1225737" y="544539"/>
                </a:cubicBezTo>
                <a:cubicBezTo>
                  <a:pt x="1226734" y="532848"/>
                  <a:pt x="1215045" y="531850"/>
                  <a:pt x="1215045" y="531850"/>
                </a:cubicBezTo>
                <a:cubicBezTo>
                  <a:pt x="1205352" y="507474"/>
                  <a:pt x="1193661" y="506476"/>
                  <a:pt x="1182969" y="493787"/>
                </a:cubicBezTo>
                <a:cubicBezTo>
                  <a:pt x="1171282" y="492789"/>
                  <a:pt x="1171282" y="492789"/>
                  <a:pt x="1171282" y="492789"/>
                </a:cubicBezTo>
                <a:cubicBezTo>
                  <a:pt x="1148902" y="479103"/>
                  <a:pt x="1149897" y="467415"/>
                  <a:pt x="1138209" y="466417"/>
                </a:cubicBezTo>
                <a:cubicBezTo>
                  <a:pt x="1107133" y="416664"/>
                  <a:pt x="1077056" y="355221"/>
                  <a:pt x="1034290" y="304470"/>
                </a:cubicBezTo>
                <a:cubicBezTo>
                  <a:pt x="1035288" y="292782"/>
                  <a:pt x="1035288" y="292782"/>
                  <a:pt x="1035288" y="292782"/>
                </a:cubicBezTo>
                <a:cubicBezTo>
                  <a:pt x="1036286" y="281092"/>
                  <a:pt x="1024596" y="280094"/>
                  <a:pt x="1024596" y="280094"/>
                </a:cubicBezTo>
                <a:cubicBezTo>
                  <a:pt x="1025594" y="268404"/>
                  <a:pt x="1014902" y="255716"/>
                  <a:pt x="1004215" y="243030"/>
                </a:cubicBezTo>
                <a:cubicBezTo>
                  <a:pt x="1004215" y="243030"/>
                  <a:pt x="1004215" y="243030"/>
                  <a:pt x="993520" y="230342"/>
                </a:cubicBezTo>
                <a:cubicBezTo>
                  <a:pt x="994518" y="218654"/>
                  <a:pt x="983827" y="205963"/>
                  <a:pt x="973136" y="193277"/>
                </a:cubicBezTo>
                <a:cubicBezTo>
                  <a:pt x="974135" y="181587"/>
                  <a:pt x="963443" y="168899"/>
                  <a:pt x="952751" y="156213"/>
                </a:cubicBezTo>
                <a:cubicBezTo>
                  <a:pt x="954747" y="132833"/>
                  <a:pt x="910982" y="93772"/>
                  <a:pt x="903291" y="46015"/>
                </a:cubicBezTo>
                <a:cubicBezTo>
                  <a:pt x="897694" y="42594"/>
                  <a:pt x="890949" y="35394"/>
                  <a:pt x="883478" y="25925"/>
                </a:cubicBezTo>
                <a:close/>
                <a:moveTo>
                  <a:pt x="748592" y="0"/>
                </a:moveTo>
                <a:lnTo>
                  <a:pt x="825196" y="0"/>
                </a:lnTo>
                <a:lnTo>
                  <a:pt x="839869" y="34048"/>
                </a:lnTo>
                <a:lnTo>
                  <a:pt x="851023" y="54798"/>
                </a:lnTo>
                <a:cubicBezTo>
                  <a:pt x="867398" y="87104"/>
                  <a:pt x="885109" y="120998"/>
                  <a:pt x="897299" y="116152"/>
                </a:cubicBezTo>
                <a:cubicBezTo>
                  <a:pt x="866223" y="66401"/>
                  <a:pt x="907988" y="128840"/>
                  <a:pt x="928375" y="165905"/>
                </a:cubicBezTo>
                <a:cubicBezTo>
                  <a:pt x="928375" y="165905"/>
                  <a:pt x="928375" y="165905"/>
                  <a:pt x="916684" y="164907"/>
                </a:cubicBezTo>
                <a:cubicBezTo>
                  <a:pt x="917682" y="153218"/>
                  <a:pt x="917682" y="153218"/>
                  <a:pt x="917682" y="153218"/>
                </a:cubicBezTo>
                <a:cubicBezTo>
                  <a:pt x="906990" y="140530"/>
                  <a:pt x="906990" y="140530"/>
                  <a:pt x="905992" y="152220"/>
                </a:cubicBezTo>
                <a:cubicBezTo>
                  <a:pt x="905992" y="152220"/>
                  <a:pt x="905992" y="152220"/>
                  <a:pt x="904994" y="163910"/>
                </a:cubicBezTo>
                <a:cubicBezTo>
                  <a:pt x="915686" y="176599"/>
                  <a:pt x="915686" y="176599"/>
                  <a:pt x="915686" y="176599"/>
                </a:cubicBezTo>
                <a:cubicBezTo>
                  <a:pt x="926378" y="189288"/>
                  <a:pt x="938069" y="190283"/>
                  <a:pt x="950755" y="179590"/>
                </a:cubicBezTo>
                <a:cubicBezTo>
                  <a:pt x="961447" y="192280"/>
                  <a:pt x="972138" y="204965"/>
                  <a:pt x="971140" y="216655"/>
                </a:cubicBezTo>
                <a:cubicBezTo>
                  <a:pt x="970142" y="228346"/>
                  <a:pt x="970142" y="228346"/>
                  <a:pt x="969144" y="240036"/>
                </a:cubicBezTo>
                <a:cubicBezTo>
                  <a:pt x="969144" y="240036"/>
                  <a:pt x="969144" y="240036"/>
                  <a:pt x="957454" y="239038"/>
                </a:cubicBezTo>
                <a:cubicBezTo>
                  <a:pt x="956456" y="250727"/>
                  <a:pt x="968149" y="251724"/>
                  <a:pt x="968149" y="251724"/>
                </a:cubicBezTo>
                <a:cubicBezTo>
                  <a:pt x="968149" y="251724"/>
                  <a:pt x="979834" y="252722"/>
                  <a:pt x="979834" y="252722"/>
                </a:cubicBezTo>
                <a:cubicBezTo>
                  <a:pt x="991524" y="253720"/>
                  <a:pt x="990526" y="265410"/>
                  <a:pt x="1002216" y="266408"/>
                </a:cubicBezTo>
                <a:cubicBezTo>
                  <a:pt x="1001218" y="278098"/>
                  <a:pt x="1011908" y="290784"/>
                  <a:pt x="1011908" y="290784"/>
                </a:cubicBezTo>
                <a:cubicBezTo>
                  <a:pt x="1011908" y="290784"/>
                  <a:pt x="1011908" y="290784"/>
                  <a:pt x="1010909" y="302474"/>
                </a:cubicBezTo>
                <a:cubicBezTo>
                  <a:pt x="1022603" y="303472"/>
                  <a:pt x="1022603" y="303472"/>
                  <a:pt x="1022603" y="303472"/>
                </a:cubicBezTo>
                <a:cubicBezTo>
                  <a:pt x="1022603" y="303472"/>
                  <a:pt x="1021602" y="315162"/>
                  <a:pt x="1033292" y="316161"/>
                </a:cubicBezTo>
                <a:cubicBezTo>
                  <a:pt x="1064368" y="365914"/>
                  <a:pt x="1107133" y="416664"/>
                  <a:pt x="1125521" y="477106"/>
                </a:cubicBezTo>
                <a:cubicBezTo>
                  <a:pt x="1136213" y="489798"/>
                  <a:pt x="1136213" y="489798"/>
                  <a:pt x="1136213" y="489798"/>
                </a:cubicBezTo>
                <a:cubicBezTo>
                  <a:pt x="1136213" y="489798"/>
                  <a:pt x="1147900" y="490795"/>
                  <a:pt x="1147900" y="490795"/>
                </a:cubicBezTo>
                <a:cubicBezTo>
                  <a:pt x="1147900" y="490795"/>
                  <a:pt x="1146903" y="502483"/>
                  <a:pt x="1146903" y="502483"/>
                </a:cubicBezTo>
                <a:cubicBezTo>
                  <a:pt x="1146903" y="502483"/>
                  <a:pt x="1135215" y="501485"/>
                  <a:pt x="1135215" y="501485"/>
                </a:cubicBezTo>
                <a:cubicBezTo>
                  <a:pt x="1133219" y="524864"/>
                  <a:pt x="1143908" y="537552"/>
                  <a:pt x="1153602" y="561930"/>
                </a:cubicBezTo>
                <a:cubicBezTo>
                  <a:pt x="1165293" y="562928"/>
                  <a:pt x="1165293" y="562928"/>
                  <a:pt x="1165293" y="562928"/>
                </a:cubicBezTo>
                <a:cubicBezTo>
                  <a:pt x="1150608" y="596998"/>
                  <a:pt x="1143908" y="537552"/>
                  <a:pt x="1131223" y="548244"/>
                </a:cubicBezTo>
                <a:cubicBezTo>
                  <a:pt x="1141912" y="560935"/>
                  <a:pt x="1161300" y="609684"/>
                  <a:pt x="1193374" y="647749"/>
                </a:cubicBezTo>
                <a:cubicBezTo>
                  <a:pt x="1204066" y="660435"/>
                  <a:pt x="1225447" y="685811"/>
                  <a:pt x="1235142" y="710188"/>
                </a:cubicBezTo>
                <a:cubicBezTo>
                  <a:pt x="1245831" y="722879"/>
                  <a:pt x="1267216" y="748253"/>
                  <a:pt x="1276907" y="772629"/>
                </a:cubicBezTo>
                <a:cubicBezTo>
                  <a:pt x="1308981" y="810691"/>
                  <a:pt x="1317677" y="846758"/>
                  <a:pt x="1361441" y="885818"/>
                </a:cubicBezTo>
                <a:cubicBezTo>
                  <a:pt x="1372133" y="898507"/>
                  <a:pt x="1381824" y="922885"/>
                  <a:pt x="1381824" y="922885"/>
                </a:cubicBezTo>
                <a:cubicBezTo>
                  <a:pt x="1392517" y="935571"/>
                  <a:pt x="1391519" y="947261"/>
                  <a:pt x="1403209" y="948259"/>
                </a:cubicBezTo>
                <a:cubicBezTo>
                  <a:pt x="1402211" y="959950"/>
                  <a:pt x="1402211" y="959950"/>
                  <a:pt x="1412900" y="972635"/>
                </a:cubicBezTo>
                <a:cubicBezTo>
                  <a:pt x="1424591" y="973633"/>
                  <a:pt x="1434285" y="998012"/>
                  <a:pt x="1444974" y="1010701"/>
                </a:cubicBezTo>
                <a:cubicBezTo>
                  <a:pt x="1433287" y="1009703"/>
                  <a:pt x="1465361" y="1047765"/>
                  <a:pt x="1465361" y="1047765"/>
                </a:cubicBezTo>
                <a:cubicBezTo>
                  <a:pt x="1476052" y="1060451"/>
                  <a:pt x="1486744" y="1073139"/>
                  <a:pt x="1498432" y="1074137"/>
                </a:cubicBezTo>
                <a:cubicBezTo>
                  <a:pt x="1497434" y="1085827"/>
                  <a:pt x="1497434" y="1085827"/>
                  <a:pt x="1497434" y="1085827"/>
                </a:cubicBezTo>
                <a:cubicBezTo>
                  <a:pt x="1569283" y="1209709"/>
                  <a:pt x="1685885" y="1360963"/>
                  <a:pt x="1771416" y="1462465"/>
                </a:cubicBezTo>
                <a:cubicBezTo>
                  <a:pt x="1770418" y="1474152"/>
                  <a:pt x="1770418" y="1474152"/>
                  <a:pt x="1770418" y="1474152"/>
                </a:cubicBezTo>
                <a:cubicBezTo>
                  <a:pt x="1770418" y="1474152"/>
                  <a:pt x="1770418" y="1474152"/>
                  <a:pt x="1769420" y="1485843"/>
                </a:cubicBezTo>
                <a:cubicBezTo>
                  <a:pt x="1758728" y="1473157"/>
                  <a:pt x="1758728" y="1473157"/>
                  <a:pt x="1748038" y="1460469"/>
                </a:cubicBezTo>
                <a:cubicBezTo>
                  <a:pt x="1748038" y="1460469"/>
                  <a:pt x="1737350" y="1447781"/>
                  <a:pt x="1726655" y="1435093"/>
                </a:cubicBezTo>
                <a:cubicBezTo>
                  <a:pt x="1715963" y="1422405"/>
                  <a:pt x="1715963" y="1422405"/>
                  <a:pt x="1705275" y="1409719"/>
                </a:cubicBezTo>
                <a:cubicBezTo>
                  <a:pt x="1705275" y="1409719"/>
                  <a:pt x="1705275" y="1409719"/>
                  <a:pt x="1693583" y="1408720"/>
                </a:cubicBezTo>
                <a:cubicBezTo>
                  <a:pt x="1683889" y="1384341"/>
                  <a:pt x="1661509" y="1370658"/>
                  <a:pt x="1640127" y="1345281"/>
                </a:cubicBezTo>
                <a:cubicBezTo>
                  <a:pt x="1640127" y="1345281"/>
                  <a:pt x="1629436" y="1332593"/>
                  <a:pt x="1628439" y="1344283"/>
                </a:cubicBezTo>
                <a:cubicBezTo>
                  <a:pt x="1616746" y="1343284"/>
                  <a:pt x="1627438" y="1355976"/>
                  <a:pt x="1627438" y="1355976"/>
                </a:cubicBezTo>
                <a:cubicBezTo>
                  <a:pt x="1638130" y="1368663"/>
                  <a:pt x="1638130" y="1368663"/>
                  <a:pt x="1638130" y="1368663"/>
                </a:cubicBezTo>
                <a:lnTo>
                  <a:pt x="1638316" y="1369815"/>
                </a:lnTo>
                <a:lnTo>
                  <a:pt x="1616840" y="1343507"/>
                </a:lnTo>
                <a:lnTo>
                  <a:pt x="1616746" y="1343284"/>
                </a:lnTo>
                <a:lnTo>
                  <a:pt x="1616627" y="1343239"/>
                </a:lnTo>
                <a:lnTo>
                  <a:pt x="1614075" y="1340113"/>
                </a:lnTo>
                <a:cubicBezTo>
                  <a:pt x="1598286" y="1318160"/>
                  <a:pt x="1596362" y="1306221"/>
                  <a:pt x="1630433" y="1320908"/>
                </a:cubicBezTo>
                <a:cubicBezTo>
                  <a:pt x="1564289" y="1268158"/>
                  <a:pt x="1554595" y="1243779"/>
                  <a:pt x="1511830" y="1193029"/>
                </a:cubicBezTo>
                <a:cubicBezTo>
                  <a:pt x="1510834" y="1204718"/>
                  <a:pt x="1510834" y="1204718"/>
                  <a:pt x="1510834" y="1204718"/>
                </a:cubicBezTo>
                <a:cubicBezTo>
                  <a:pt x="1478758" y="1166657"/>
                  <a:pt x="1478758" y="1166657"/>
                  <a:pt x="1478758" y="1166657"/>
                </a:cubicBezTo>
                <a:cubicBezTo>
                  <a:pt x="1479756" y="1154966"/>
                  <a:pt x="1479756" y="1154966"/>
                  <a:pt x="1479756" y="1154966"/>
                </a:cubicBezTo>
                <a:cubicBezTo>
                  <a:pt x="1468067" y="1153968"/>
                  <a:pt x="1468067" y="1153968"/>
                  <a:pt x="1468067" y="1153968"/>
                </a:cubicBezTo>
                <a:cubicBezTo>
                  <a:pt x="1469065" y="1142282"/>
                  <a:pt x="1469065" y="1142282"/>
                  <a:pt x="1469065" y="1142282"/>
                </a:cubicBezTo>
                <a:cubicBezTo>
                  <a:pt x="1458374" y="1129594"/>
                  <a:pt x="1446683" y="1128594"/>
                  <a:pt x="1447682" y="1116906"/>
                </a:cubicBezTo>
                <a:cubicBezTo>
                  <a:pt x="1435991" y="1115905"/>
                  <a:pt x="1436990" y="1104215"/>
                  <a:pt x="1425302" y="1103220"/>
                </a:cubicBezTo>
                <a:cubicBezTo>
                  <a:pt x="1426300" y="1091529"/>
                  <a:pt x="1414609" y="1090534"/>
                  <a:pt x="1414609" y="1090534"/>
                </a:cubicBezTo>
                <a:cubicBezTo>
                  <a:pt x="1403917" y="1077842"/>
                  <a:pt x="1393228" y="1065154"/>
                  <a:pt x="1382536" y="1052466"/>
                </a:cubicBezTo>
                <a:cubicBezTo>
                  <a:pt x="1370845" y="1051470"/>
                  <a:pt x="1370845" y="1051470"/>
                  <a:pt x="1370845" y="1051470"/>
                </a:cubicBezTo>
                <a:cubicBezTo>
                  <a:pt x="1370845" y="1051470"/>
                  <a:pt x="1371846" y="1039780"/>
                  <a:pt x="1360156" y="1038781"/>
                </a:cubicBezTo>
                <a:cubicBezTo>
                  <a:pt x="1339770" y="1001718"/>
                  <a:pt x="1307696" y="963652"/>
                  <a:pt x="1275622" y="925590"/>
                </a:cubicBezTo>
                <a:cubicBezTo>
                  <a:pt x="1287312" y="926588"/>
                  <a:pt x="1287312" y="926588"/>
                  <a:pt x="1288311" y="914900"/>
                </a:cubicBezTo>
                <a:cubicBezTo>
                  <a:pt x="1299003" y="927587"/>
                  <a:pt x="1299003" y="927587"/>
                  <a:pt x="1299003" y="927587"/>
                </a:cubicBezTo>
                <a:cubicBezTo>
                  <a:pt x="1298002" y="939276"/>
                  <a:pt x="1309692" y="940274"/>
                  <a:pt x="1309692" y="940274"/>
                </a:cubicBezTo>
                <a:cubicBezTo>
                  <a:pt x="1309692" y="940274"/>
                  <a:pt x="1310690" y="928585"/>
                  <a:pt x="1310690" y="928585"/>
                </a:cubicBezTo>
                <a:cubicBezTo>
                  <a:pt x="1299998" y="915898"/>
                  <a:pt x="1299998" y="915898"/>
                  <a:pt x="1299998" y="915898"/>
                </a:cubicBezTo>
                <a:cubicBezTo>
                  <a:pt x="1299998" y="915898"/>
                  <a:pt x="1289308" y="903211"/>
                  <a:pt x="1289308" y="903211"/>
                </a:cubicBezTo>
                <a:cubicBezTo>
                  <a:pt x="1277618" y="902213"/>
                  <a:pt x="1277618" y="902213"/>
                  <a:pt x="1277618" y="902213"/>
                </a:cubicBezTo>
                <a:cubicBezTo>
                  <a:pt x="1277618" y="902213"/>
                  <a:pt x="1277618" y="902213"/>
                  <a:pt x="1265927" y="901214"/>
                </a:cubicBezTo>
                <a:cubicBezTo>
                  <a:pt x="1245544" y="864150"/>
                  <a:pt x="1213470" y="826084"/>
                  <a:pt x="1193086" y="789022"/>
                </a:cubicBezTo>
                <a:cubicBezTo>
                  <a:pt x="1193086" y="789022"/>
                  <a:pt x="1193086" y="789022"/>
                  <a:pt x="1181399" y="788022"/>
                </a:cubicBezTo>
                <a:cubicBezTo>
                  <a:pt x="1129934" y="701205"/>
                  <a:pt x="1077480" y="626078"/>
                  <a:pt x="1037706" y="540258"/>
                </a:cubicBezTo>
                <a:cubicBezTo>
                  <a:pt x="964863" y="428064"/>
                  <a:pt x="903709" y="316872"/>
                  <a:pt x="843553" y="193985"/>
                </a:cubicBezTo>
                <a:cubicBezTo>
                  <a:pt x="833860" y="169609"/>
                  <a:pt x="826164" y="121853"/>
                  <a:pt x="802784" y="119857"/>
                </a:cubicBezTo>
                <a:cubicBezTo>
                  <a:pt x="802784" y="119857"/>
                  <a:pt x="802784" y="119857"/>
                  <a:pt x="803782" y="108167"/>
                </a:cubicBezTo>
                <a:cubicBezTo>
                  <a:pt x="804780" y="96479"/>
                  <a:pt x="794091" y="83791"/>
                  <a:pt x="795089" y="72103"/>
                </a:cubicBezTo>
                <a:cubicBezTo>
                  <a:pt x="795089" y="72103"/>
                  <a:pt x="784397" y="59412"/>
                  <a:pt x="784397" y="59412"/>
                </a:cubicBezTo>
                <a:cubicBezTo>
                  <a:pt x="784397" y="59412"/>
                  <a:pt x="783399" y="71102"/>
                  <a:pt x="783399" y="71102"/>
                </a:cubicBezTo>
                <a:close/>
                <a:moveTo>
                  <a:pt x="0" y="0"/>
                </a:moveTo>
                <a:lnTo>
                  <a:pt x="265385" y="0"/>
                </a:lnTo>
                <a:lnTo>
                  <a:pt x="298962" y="56232"/>
                </a:lnTo>
                <a:cubicBezTo>
                  <a:pt x="322268" y="93546"/>
                  <a:pt x="348249" y="134032"/>
                  <a:pt x="383673" y="201818"/>
                </a:cubicBezTo>
                <a:cubicBezTo>
                  <a:pt x="356302" y="246580"/>
                  <a:pt x="394364" y="214507"/>
                  <a:pt x="399066" y="297331"/>
                </a:cubicBezTo>
                <a:cubicBezTo>
                  <a:pt x="387377" y="296333"/>
                  <a:pt x="387377" y="296333"/>
                  <a:pt x="387377" y="296333"/>
                </a:cubicBezTo>
                <a:cubicBezTo>
                  <a:pt x="376686" y="283645"/>
                  <a:pt x="375687" y="295338"/>
                  <a:pt x="386379" y="308025"/>
                </a:cubicBezTo>
                <a:cubicBezTo>
                  <a:pt x="385381" y="319714"/>
                  <a:pt x="396071" y="332399"/>
                  <a:pt x="407761" y="333397"/>
                </a:cubicBezTo>
                <a:cubicBezTo>
                  <a:pt x="418454" y="346087"/>
                  <a:pt x="418454" y="346087"/>
                  <a:pt x="418454" y="346087"/>
                </a:cubicBezTo>
                <a:cubicBezTo>
                  <a:pt x="428144" y="370462"/>
                  <a:pt x="439835" y="371460"/>
                  <a:pt x="452523" y="360770"/>
                </a:cubicBezTo>
                <a:cubicBezTo>
                  <a:pt x="450531" y="384148"/>
                  <a:pt x="472910" y="397835"/>
                  <a:pt x="483599" y="410523"/>
                </a:cubicBezTo>
                <a:cubicBezTo>
                  <a:pt x="473905" y="386144"/>
                  <a:pt x="464214" y="361768"/>
                  <a:pt x="454520" y="337390"/>
                </a:cubicBezTo>
                <a:cubicBezTo>
                  <a:pt x="442829" y="336392"/>
                  <a:pt x="431139" y="335393"/>
                  <a:pt x="431139" y="335393"/>
                </a:cubicBezTo>
                <a:cubicBezTo>
                  <a:pt x="431139" y="335393"/>
                  <a:pt x="432140" y="323706"/>
                  <a:pt x="420450" y="322708"/>
                </a:cubicBezTo>
                <a:cubicBezTo>
                  <a:pt x="420450" y="322708"/>
                  <a:pt x="421448" y="311018"/>
                  <a:pt x="421448" y="311018"/>
                </a:cubicBezTo>
                <a:cubicBezTo>
                  <a:pt x="422449" y="299328"/>
                  <a:pt x="410755" y="298329"/>
                  <a:pt x="399066" y="297331"/>
                </a:cubicBezTo>
                <a:cubicBezTo>
                  <a:pt x="427437" y="240879"/>
                  <a:pt x="421734" y="169744"/>
                  <a:pt x="346895" y="80931"/>
                </a:cubicBezTo>
                <a:cubicBezTo>
                  <a:pt x="347893" y="69240"/>
                  <a:pt x="337201" y="56555"/>
                  <a:pt x="348891" y="57553"/>
                </a:cubicBezTo>
                <a:cubicBezTo>
                  <a:pt x="347893" y="69240"/>
                  <a:pt x="359583" y="70242"/>
                  <a:pt x="360581" y="58551"/>
                </a:cubicBezTo>
                <a:cubicBezTo>
                  <a:pt x="360581" y="58551"/>
                  <a:pt x="360581" y="58551"/>
                  <a:pt x="349889" y="45863"/>
                </a:cubicBezTo>
                <a:cubicBezTo>
                  <a:pt x="349889" y="45863"/>
                  <a:pt x="350887" y="34172"/>
                  <a:pt x="350887" y="34172"/>
                </a:cubicBezTo>
                <a:cubicBezTo>
                  <a:pt x="383462" y="66392"/>
                  <a:pt x="407266" y="97861"/>
                  <a:pt x="426193" y="134801"/>
                </a:cubicBezTo>
                <a:lnTo>
                  <a:pt x="468014" y="256118"/>
                </a:lnTo>
                <a:lnTo>
                  <a:pt x="461506" y="255563"/>
                </a:lnTo>
                <a:cubicBezTo>
                  <a:pt x="460508" y="267256"/>
                  <a:pt x="460508" y="267256"/>
                  <a:pt x="472199" y="268251"/>
                </a:cubicBezTo>
                <a:cubicBezTo>
                  <a:pt x="470202" y="291630"/>
                  <a:pt x="481890" y="292627"/>
                  <a:pt x="491584" y="317006"/>
                </a:cubicBezTo>
                <a:cubicBezTo>
                  <a:pt x="491584" y="317006"/>
                  <a:pt x="479893" y="316010"/>
                  <a:pt x="480892" y="304318"/>
                </a:cubicBezTo>
                <a:cubicBezTo>
                  <a:pt x="480892" y="304318"/>
                  <a:pt x="479893" y="316010"/>
                  <a:pt x="479893" y="316010"/>
                </a:cubicBezTo>
                <a:cubicBezTo>
                  <a:pt x="479893" y="316010"/>
                  <a:pt x="490586" y="328699"/>
                  <a:pt x="490586" y="328699"/>
                </a:cubicBezTo>
                <a:cubicBezTo>
                  <a:pt x="519667" y="401827"/>
                  <a:pt x="514675" y="460273"/>
                  <a:pt x="568130" y="523712"/>
                </a:cubicBezTo>
                <a:cubicBezTo>
                  <a:pt x="546748" y="498338"/>
                  <a:pt x="556443" y="522714"/>
                  <a:pt x="554446" y="546095"/>
                </a:cubicBezTo>
                <a:cubicBezTo>
                  <a:pt x="522372" y="508032"/>
                  <a:pt x="525367" y="472962"/>
                  <a:pt x="500988" y="482658"/>
                </a:cubicBezTo>
                <a:cubicBezTo>
                  <a:pt x="553448" y="557783"/>
                  <a:pt x="584524" y="607535"/>
                  <a:pt x="633987" y="717733"/>
                </a:cubicBezTo>
                <a:cubicBezTo>
                  <a:pt x="622299" y="716735"/>
                  <a:pt x="632989" y="729423"/>
                  <a:pt x="631991" y="741111"/>
                </a:cubicBezTo>
                <a:cubicBezTo>
                  <a:pt x="642682" y="753803"/>
                  <a:pt x="653375" y="766487"/>
                  <a:pt x="654373" y="754797"/>
                </a:cubicBezTo>
                <a:cubicBezTo>
                  <a:pt x="664064" y="779173"/>
                  <a:pt x="686447" y="792863"/>
                  <a:pt x="719519" y="819235"/>
                </a:cubicBezTo>
                <a:cubicBezTo>
                  <a:pt x="706831" y="829924"/>
                  <a:pt x="685449" y="804550"/>
                  <a:pt x="695140" y="828929"/>
                </a:cubicBezTo>
                <a:cubicBezTo>
                  <a:pt x="706831" y="829924"/>
                  <a:pt x="716525" y="854303"/>
                  <a:pt x="728215" y="855301"/>
                </a:cubicBezTo>
                <a:cubicBezTo>
                  <a:pt x="728215" y="855301"/>
                  <a:pt x="727217" y="866994"/>
                  <a:pt x="738905" y="867989"/>
                </a:cubicBezTo>
                <a:cubicBezTo>
                  <a:pt x="737907" y="879677"/>
                  <a:pt x="737907" y="879677"/>
                  <a:pt x="737907" y="879677"/>
                </a:cubicBezTo>
                <a:cubicBezTo>
                  <a:pt x="749597" y="880678"/>
                  <a:pt x="749597" y="880678"/>
                  <a:pt x="749597" y="880678"/>
                </a:cubicBezTo>
                <a:cubicBezTo>
                  <a:pt x="738905" y="867989"/>
                  <a:pt x="738905" y="867989"/>
                  <a:pt x="738905" y="867989"/>
                </a:cubicBezTo>
                <a:cubicBezTo>
                  <a:pt x="739902" y="856300"/>
                  <a:pt x="739902" y="856300"/>
                  <a:pt x="739902" y="856300"/>
                </a:cubicBezTo>
                <a:cubicBezTo>
                  <a:pt x="770979" y="906052"/>
                  <a:pt x="770979" y="906052"/>
                  <a:pt x="770979" y="906052"/>
                </a:cubicBezTo>
                <a:cubicBezTo>
                  <a:pt x="760288" y="893363"/>
                  <a:pt x="748599" y="892365"/>
                  <a:pt x="759290" y="905054"/>
                </a:cubicBezTo>
                <a:cubicBezTo>
                  <a:pt x="843822" y="1018242"/>
                  <a:pt x="965420" y="1111049"/>
                  <a:pt x="1074330" y="1214549"/>
                </a:cubicBezTo>
                <a:cubicBezTo>
                  <a:pt x="1195925" y="1307352"/>
                  <a:pt x="1305834" y="1399161"/>
                  <a:pt x="1415742" y="1490968"/>
                </a:cubicBezTo>
                <a:cubicBezTo>
                  <a:pt x="1413745" y="1514351"/>
                  <a:pt x="1402055" y="1513351"/>
                  <a:pt x="1378677" y="1511355"/>
                </a:cubicBezTo>
                <a:cubicBezTo>
                  <a:pt x="1478894" y="1578783"/>
                  <a:pt x="1545035" y="1631533"/>
                  <a:pt x="1623867" y="1673586"/>
                </a:cubicBezTo>
                <a:cubicBezTo>
                  <a:pt x="1682245" y="1713894"/>
                  <a:pt x="1741181" y="1747628"/>
                  <a:pt x="1808857" y="1795354"/>
                </a:cubicBezTo>
                <a:lnTo>
                  <a:pt x="1869728" y="1840993"/>
                </a:lnTo>
                <a:lnTo>
                  <a:pt x="1868065" y="1847509"/>
                </a:lnTo>
                <a:cubicBezTo>
                  <a:pt x="1868065" y="1847509"/>
                  <a:pt x="1867063" y="1859203"/>
                  <a:pt x="1877753" y="1871885"/>
                </a:cubicBezTo>
                <a:cubicBezTo>
                  <a:pt x="1876758" y="1883576"/>
                  <a:pt x="1876758" y="1883576"/>
                  <a:pt x="1876758" y="1883576"/>
                </a:cubicBezTo>
                <a:cubicBezTo>
                  <a:pt x="1899138" y="1897262"/>
                  <a:pt x="1920520" y="1922636"/>
                  <a:pt x="1933208" y="1911944"/>
                </a:cubicBezTo>
                <a:cubicBezTo>
                  <a:pt x="1932210" y="1923634"/>
                  <a:pt x="1942899" y="1936323"/>
                  <a:pt x="1954590" y="1937321"/>
                </a:cubicBezTo>
                <a:cubicBezTo>
                  <a:pt x="1965282" y="1950009"/>
                  <a:pt x="1966282" y="1938320"/>
                  <a:pt x="1966282" y="1938320"/>
                </a:cubicBezTo>
                <a:cubicBezTo>
                  <a:pt x="1967278" y="1926629"/>
                  <a:pt x="1967278" y="1926629"/>
                  <a:pt x="1967278" y="1926629"/>
                </a:cubicBezTo>
                <a:cubicBezTo>
                  <a:pt x="2021731" y="1978377"/>
                  <a:pt x="2056800" y="1981372"/>
                  <a:pt x="2111256" y="2033121"/>
                </a:cubicBezTo>
                <a:cubicBezTo>
                  <a:pt x="2114250" y="1998052"/>
                  <a:pt x="2134634" y="2035117"/>
                  <a:pt x="2146324" y="2036115"/>
                </a:cubicBezTo>
                <a:cubicBezTo>
                  <a:pt x="2113255" y="2009743"/>
                  <a:pt x="2136630" y="2011736"/>
                  <a:pt x="2115248" y="1986362"/>
                </a:cubicBezTo>
                <a:cubicBezTo>
                  <a:pt x="2092868" y="1972676"/>
                  <a:pt x="2124942" y="2010738"/>
                  <a:pt x="2090872" y="1996056"/>
                </a:cubicBezTo>
                <a:cubicBezTo>
                  <a:pt x="2070486" y="1958992"/>
                  <a:pt x="2036416" y="1944308"/>
                  <a:pt x="2026725" y="1919929"/>
                </a:cubicBezTo>
                <a:cubicBezTo>
                  <a:pt x="2037414" y="1932617"/>
                  <a:pt x="2048107" y="1945306"/>
                  <a:pt x="2059797" y="1946304"/>
                </a:cubicBezTo>
                <a:cubicBezTo>
                  <a:pt x="2005343" y="1894555"/>
                  <a:pt x="1940195" y="1830118"/>
                  <a:pt x="1863358" y="1764685"/>
                </a:cubicBezTo>
                <a:cubicBezTo>
                  <a:pt x="1786522" y="1699250"/>
                  <a:pt x="1709687" y="1633813"/>
                  <a:pt x="1643542" y="1581069"/>
                </a:cubicBezTo>
                <a:cubicBezTo>
                  <a:pt x="1655235" y="1582067"/>
                  <a:pt x="1656231" y="1570377"/>
                  <a:pt x="1645539" y="1557690"/>
                </a:cubicBezTo>
                <a:cubicBezTo>
                  <a:pt x="1580392" y="1493254"/>
                  <a:pt x="1525937" y="1441505"/>
                  <a:pt x="1473479" y="1366375"/>
                </a:cubicBezTo>
                <a:cubicBezTo>
                  <a:pt x="1449103" y="1376070"/>
                  <a:pt x="1430713" y="1315627"/>
                  <a:pt x="1409332" y="1290251"/>
                </a:cubicBezTo>
                <a:cubicBezTo>
                  <a:pt x="1398640" y="1277562"/>
                  <a:pt x="1385951" y="1288255"/>
                  <a:pt x="1376260" y="1263876"/>
                </a:cubicBezTo>
                <a:cubicBezTo>
                  <a:pt x="1364569" y="1262878"/>
                  <a:pt x="1355873" y="1226811"/>
                  <a:pt x="1334491" y="1201437"/>
                </a:cubicBezTo>
                <a:cubicBezTo>
                  <a:pt x="1302418" y="1163374"/>
                  <a:pt x="1258658" y="1124315"/>
                  <a:pt x="1226583" y="1086249"/>
                </a:cubicBezTo>
                <a:cubicBezTo>
                  <a:pt x="1183815" y="1035498"/>
                  <a:pt x="1172126" y="1034500"/>
                  <a:pt x="1130359" y="972062"/>
                </a:cubicBezTo>
                <a:cubicBezTo>
                  <a:pt x="1022447" y="856873"/>
                  <a:pt x="931215" y="684237"/>
                  <a:pt x="876760" y="632488"/>
                </a:cubicBezTo>
                <a:cubicBezTo>
                  <a:pt x="879754" y="597420"/>
                  <a:pt x="824305" y="557361"/>
                  <a:pt x="802918" y="531987"/>
                </a:cubicBezTo>
                <a:cubicBezTo>
                  <a:pt x="825300" y="545671"/>
                  <a:pt x="814609" y="532985"/>
                  <a:pt x="815607" y="521294"/>
                </a:cubicBezTo>
                <a:cubicBezTo>
                  <a:pt x="740766" y="432481"/>
                  <a:pt x="704990" y="299904"/>
                  <a:pt x="610762" y="162336"/>
                </a:cubicBezTo>
                <a:cubicBezTo>
                  <a:pt x="567996" y="111587"/>
                  <a:pt x="588382" y="148649"/>
                  <a:pt x="559302" y="75521"/>
                </a:cubicBezTo>
                <a:cubicBezTo>
                  <a:pt x="549609" y="51142"/>
                  <a:pt x="536743" y="29438"/>
                  <a:pt x="523878" y="7734"/>
                </a:cubicBezTo>
                <a:lnTo>
                  <a:pt x="519836" y="0"/>
                </a:lnTo>
                <a:lnTo>
                  <a:pt x="624936" y="0"/>
                </a:lnTo>
                <a:lnTo>
                  <a:pt x="649743" y="46260"/>
                </a:lnTo>
                <a:cubicBezTo>
                  <a:pt x="688358" y="124071"/>
                  <a:pt x="711797" y="185682"/>
                  <a:pt x="766431" y="269824"/>
                </a:cubicBezTo>
                <a:cubicBezTo>
                  <a:pt x="753742" y="280515"/>
                  <a:pt x="764434" y="293208"/>
                  <a:pt x="751746" y="303896"/>
                </a:cubicBezTo>
                <a:cubicBezTo>
                  <a:pt x="844973" y="453152"/>
                  <a:pt x="937204" y="614101"/>
                  <a:pt x="1042121" y="764357"/>
                </a:cubicBezTo>
                <a:cubicBezTo>
                  <a:pt x="1146039" y="926300"/>
                  <a:pt x="1262646" y="1077556"/>
                  <a:pt x="1368562" y="1216122"/>
                </a:cubicBezTo>
                <a:cubicBezTo>
                  <a:pt x="1371556" y="1181051"/>
                  <a:pt x="1293722" y="1127309"/>
                  <a:pt x="1274337" y="1078554"/>
                </a:cubicBezTo>
                <a:cubicBezTo>
                  <a:pt x="1262646" y="1077556"/>
                  <a:pt x="1264643" y="1054175"/>
                  <a:pt x="1265641" y="1042485"/>
                </a:cubicBezTo>
                <a:cubicBezTo>
                  <a:pt x="1202491" y="954669"/>
                  <a:pt x="1117957" y="841480"/>
                  <a:pt x="1056804" y="730287"/>
                </a:cubicBezTo>
                <a:cubicBezTo>
                  <a:pt x="973271" y="605405"/>
                  <a:pt x="879043" y="467837"/>
                  <a:pt x="818888" y="344953"/>
                </a:cubicBezTo>
                <a:cubicBezTo>
                  <a:pt x="819888" y="333263"/>
                  <a:pt x="811192" y="297197"/>
                  <a:pt x="811192" y="297197"/>
                </a:cubicBezTo>
                <a:cubicBezTo>
                  <a:pt x="770423" y="223068"/>
                  <a:pt x="717963" y="147939"/>
                  <a:pt x="687886" y="86498"/>
                </a:cubicBezTo>
                <a:cubicBezTo>
                  <a:pt x="688884" y="74808"/>
                  <a:pt x="699575" y="87496"/>
                  <a:pt x="689882" y="63117"/>
                </a:cubicBezTo>
                <a:cubicBezTo>
                  <a:pt x="688884" y="74808"/>
                  <a:pt x="678196" y="62119"/>
                  <a:pt x="666504" y="61124"/>
                </a:cubicBezTo>
                <a:lnTo>
                  <a:pt x="638156" y="0"/>
                </a:lnTo>
                <a:lnTo>
                  <a:pt x="679325" y="0"/>
                </a:lnTo>
                <a:lnTo>
                  <a:pt x="688155" y="14399"/>
                </a:lnTo>
                <a:cubicBezTo>
                  <a:pt x="708914" y="47080"/>
                  <a:pt x="729798" y="78300"/>
                  <a:pt x="745336" y="103176"/>
                </a:cubicBezTo>
                <a:cubicBezTo>
                  <a:pt x="756025" y="115866"/>
                  <a:pt x="756025" y="115866"/>
                  <a:pt x="755030" y="127555"/>
                </a:cubicBezTo>
                <a:cubicBezTo>
                  <a:pt x="732647" y="113869"/>
                  <a:pt x="776412" y="152929"/>
                  <a:pt x="753031" y="150933"/>
                </a:cubicBezTo>
                <a:cubicBezTo>
                  <a:pt x="774415" y="176309"/>
                  <a:pt x="795799" y="201683"/>
                  <a:pt x="806489" y="214372"/>
                </a:cubicBezTo>
                <a:cubicBezTo>
                  <a:pt x="826873" y="251436"/>
                  <a:pt x="836569" y="275813"/>
                  <a:pt x="857948" y="301192"/>
                </a:cubicBezTo>
                <a:cubicBezTo>
                  <a:pt x="888026" y="362634"/>
                  <a:pt x="917109" y="435763"/>
                  <a:pt x="926800" y="460138"/>
                </a:cubicBezTo>
                <a:cubicBezTo>
                  <a:pt x="927799" y="448451"/>
                  <a:pt x="938490" y="461137"/>
                  <a:pt x="938490" y="461137"/>
                </a:cubicBezTo>
                <a:cubicBezTo>
                  <a:pt x="949182" y="473825"/>
                  <a:pt x="959874" y="486514"/>
                  <a:pt x="969565" y="510890"/>
                </a:cubicBezTo>
                <a:cubicBezTo>
                  <a:pt x="969565" y="510890"/>
                  <a:pt x="968567" y="522580"/>
                  <a:pt x="980257" y="523581"/>
                </a:cubicBezTo>
                <a:cubicBezTo>
                  <a:pt x="1000644" y="560642"/>
                  <a:pt x="1021025" y="597707"/>
                  <a:pt x="1042409" y="623084"/>
                </a:cubicBezTo>
                <a:cubicBezTo>
                  <a:pt x="1062793" y="660147"/>
                  <a:pt x="1071489" y="696214"/>
                  <a:pt x="1073487" y="672836"/>
                </a:cubicBezTo>
                <a:cubicBezTo>
                  <a:pt x="1105559" y="710899"/>
                  <a:pt x="1136634" y="760652"/>
                  <a:pt x="1166712" y="822092"/>
                </a:cubicBezTo>
                <a:cubicBezTo>
                  <a:pt x="1177405" y="834780"/>
                  <a:pt x="1198786" y="860159"/>
                  <a:pt x="1208479" y="884533"/>
                </a:cubicBezTo>
                <a:cubicBezTo>
                  <a:pt x="1208479" y="884533"/>
                  <a:pt x="1207481" y="896224"/>
                  <a:pt x="1207481" y="896224"/>
                </a:cubicBezTo>
                <a:cubicBezTo>
                  <a:pt x="1219175" y="897222"/>
                  <a:pt x="1218174" y="908912"/>
                  <a:pt x="1218174" y="908912"/>
                </a:cubicBezTo>
                <a:cubicBezTo>
                  <a:pt x="1229861" y="909909"/>
                  <a:pt x="1229861" y="909909"/>
                  <a:pt x="1229861" y="909909"/>
                </a:cubicBezTo>
                <a:cubicBezTo>
                  <a:pt x="1229861" y="909909"/>
                  <a:pt x="1229861" y="909909"/>
                  <a:pt x="1228863" y="921598"/>
                </a:cubicBezTo>
                <a:cubicBezTo>
                  <a:pt x="1292013" y="1009413"/>
                  <a:pt x="1355165" y="1097228"/>
                  <a:pt x="1408621" y="1160668"/>
                </a:cubicBezTo>
                <a:cubicBezTo>
                  <a:pt x="1407623" y="1172357"/>
                  <a:pt x="1406625" y="1184046"/>
                  <a:pt x="1418315" y="1185044"/>
                </a:cubicBezTo>
                <a:cubicBezTo>
                  <a:pt x="1417317" y="1196733"/>
                  <a:pt x="1417317" y="1196733"/>
                  <a:pt x="1417317" y="1196733"/>
                </a:cubicBezTo>
                <a:cubicBezTo>
                  <a:pt x="1417317" y="1196733"/>
                  <a:pt x="1416320" y="1208424"/>
                  <a:pt x="1428006" y="1209425"/>
                </a:cubicBezTo>
                <a:cubicBezTo>
                  <a:pt x="1439697" y="1210420"/>
                  <a:pt x="1439697" y="1210420"/>
                  <a:pt x="1439697" y="1210420"/>
                </a:cubicBezTo>
                <a:cubicBezTo>
                  <a:pt x="1471771" y="1248485"/>
                  <a:pt x="1534919" y="1336300"/>
                  <a:pt x="1526226" y="1300234"/>
                </a:cubicBezTo>
                <a:cubicBezTo>
                  <a:pt x="1526226" y="1300234"/>
                  <a:pt x="1526226" y="1300234"/>
                  <a:pt x="1536916" y="1312919"/>
                </a:cubicBezTo>
                <a:cubicBezTo>
                  <a:pt x="1535921" y="1324608"/>
                  <a:pt x="1559299" y="1326607"/>
                  <a:pt x="1559299" y="1326607"/>
                </a:cubicBezTo>
                <a:lnTo>
                  <a:pt x="1561253" y="1303716"/>
                </a:lnTo>
                <a:lnTo>
                  <a:pt x="1582552" y="1330062"/>
                </a:lnTo>
                <a:lnTo>
                  <a:pt x="1616627" y="1343239"/>
                </a:lnTo>
                <a:lnTo>
                  <a:pt x="1616840" y="1343507"/>
                </a:lnTo>
                <a:lnTo>
                  <a:pt x="1635172" y="1386072"/>
                </a:lnTo>
                <a:cubicBezTo>
                  <a:pt x="1647327" y="1398882"/>
                  <a:pt x="1663863" y="1412070"/>
                  <a:pt x="1679896" y="1431102"/>
                </a:cubicBezTo>
                <a:cubicBezTo>
                  <a:pt x="1679896" y="1431102"/>
                  <a:pt x="1678898" y="1442789"/>
                  <a:pt x="1678898" y="1442789"/>
                </a:cubicBezTo>
                <a:cubicBezTo>
                  <a:pt x="1690588" y="1443792"/>
                  <a:pt x="1689590" y="1455478"/>
                  <a:pt x="1690588" y="1443792"/>
                </a:cubicBezTo>
                <a:cubicBezTo>
                  <a:pt x="1690588" y="1443792"/>
                  <a:pt x="1690588" y="1443792"/>
                  <a:pt x="1702279" y="1444786"/>
                </a:cubicBezTo>
                <a:cubicBezTo>
                  <a:pt x="1712968" y="1457474"/>
                  <a:pt x="1711970" y="1469162"/>
                  <a:pt x="1710974" y="1480853"/>
                </a:cubicBezTo>
                <a:cubicBezTo>
                  <a:pt x="1700283" y="1468164"/>
                  <a:pt x="1700283" y="1468164"/>
                  <a:pt x="1700283" y="1468164"/>
                </a:cubicBezTo>
                <a:cubicBezTo>
                  <a:pt x="1689590" y="1455478"/>
                  <a:pt x="1677900" y="1454480"/>
                  <a:pt x="1677900" y="1454480"/>
                </a:cubicBezTo>
                <a:cubicBezTo>
                  <a:pt x="1676902" y="1466170"/>
                  <a:pt x="1675906" y="1477858"/>
                  <a:pt x="1687594" y="1478859"/>
                </a:cubicBezTo>
                <a:cubicBezTo>
                  <a:pt x="1686596" y="1490547"/>
                  <a:pt x="1686596" y="1490547"/>
                  <a:pt x="1686596" y="1490547"/>
                </a:cubicBezTo>
                <a:cubicBezTo>
                  <a:pt x="1674905" y="1489548"/>
                  <a:pt x="1644827" y="1428106"/>
                  <a:pt x="1632142" y="1438797"/>
                </a:cubicBezTo>
                <a:cubicBezTo>
                  <a:pt x="1740054" y="1553984"/>
                  <a:pt x="1856659" y="1705238"/>
                  <a:pt x="1975263" y="1833112"/>
                </a:cubicBezTo>
                <a:cubicBezTo>
                  <a:pt x="1985955" y="1845800"/>
                  <a:pt x="2008334" y="1859486"/>
                  <a:pt x="2019030" y="1872175"/>
                </a:cubicBezTo>
                <a:cubicBezTo>
                  <a:pt x="2030714" y="1873173"/>
                  <a:pt x="2019030" y="1872175"/>
                  <a:pt x="2029716" y="1884860"/>
                </a:cubicBezTo>
                <a:cubicBezTo>
                  <a:pt x="2126939" y="1987360"/>
                  <a:pt x="2258228" y="2104545"/>
                  <a:pt x="2402206" y="2211035"/>
                </a:cubicBezTo>
                <a:cubicBezTo>
                  <a:pt x="2412902" y="2223724"/>
                  <a:pt x="2411900" y="2235413"/>
                  <a:pt x="2423588" y="2236411"/>
                </a:cubicBezTo>
                <a:cubicBezTo>
                  <a:pt x="2411900" y="2235413"/>
                  <a:pt x="2400213" y="2234418"/>
                  <a:pt x="2390519" y="2210037"/>
                </a:cubicBezTo>
                <a:cubicBezTo>
                  <a:pt x="2389519" y="2221727"/>
                  <a:pt x="2377833" y="2220730"/>
                  <a:pt x="2367139" y="2208041"/>
                </a:cubicBezTo>
                <a:cubicBezTo>
                  <a:pt x="2379826" y="2197351"/>
                  <a:pt x="2334067" y="2181668"/>
                  <a:pt x="2322376" y="2180670"/>
                </a:cubicBezTo>
                <a:cubicBezTo>
                  <a:pt x="2322376" y="2180670"/>
                  <a:pt x="2323377" y="2168980"/>
                  <a:pt x="2311684" y="2167982"/>
                </a:cubicBezTo>
                <a:cubicBezTo>
                  <a:pt x="2311684" y="2167982"/>
                  <a:pt x="2299996" y="2166984"/>
                  <a:pt x="2299996" y="2166984"/>
                </a:cubicBezTo>
                <a:cubicBezTo>
                  <a:pt x="2265929" y="2152299"/>
                  <a:pt x="2188092" y="2098556"/>
                  <a:pt x="2198785" y="2111243"/>
                </a:cubicBezTo>
                <a:cubicBezTo>
                  <a:pt x="2210472" y="2112241"/>
                  <a:pt x="2209474" y="2123933"/>
                  <a:pt x="2221166" y="2124929"/>
                </a:cubicBezTo>
                <a:cubicBezTo>
                  <a:pt x="2209474" y="2123933"/>
                  <a:pt x="2197784" y="2122932"/>
                  <a:pt x="2197784" y="2122932"/>
                </a:cubicBezTo>
                <a:cubicBezTo>
                  <a:pt x="2197784" y="2122932"/>
                  <a:pt x="2196785" y="2134623"/>
                  <a:pt x="2207478" y="2147308"/>
                </a:cubicBezTo>
                <a:cubicBezTo>
                  <a:pt x="2207478" y="2147308"/>
                  <a:pt x="2207478" y="2147308"/>
                  <a:pt x="2195787" y="2146313"/>
                </a:cubicBezTo>
                <a:cubicBezTo>
                  <a:pt x="2195787" y="2146313"/>
                  <a:pt x="2196785" y="2134623"/>
                  <a:pt x="2185098" y="2133625"/>
                </a:cubicBezTo>
                <a:cubicBezTo>
                  <a:pt x="2185098" y="2133625"/>
                  <a:pt x="2185098" y="2133625"/>
                  <a:pt x="2173410" y="2132630"/>
                </a:cubicBezTo>
                <a:cubicBezTo>
                  <a:pt x="2140335" y="2106252"/>
                  <a:pt x="2117955" y="2092567"/>
                  <a:pt x="2106268" y="2091570"/>
                </a:cubicBezTo>
                <a:cubicBezTo>
                  <a:pt x="2094575" y="2090571"/>
                  <a:pt x="2094575" y="2090571"/>
                  <a:pt x="2094575" y="2090571"/>
                </a:cubicBezTo>
                <a:cubicBezTo>
                  <a:pt x="2094575" y="2090571"/>
                  <a:pt x="2094575" y="2090571"/>
                  <a:pt x="2105267" y="2103260"/>
                </a:cubicBezTo>
                <a:cubicBezTo>
                  <a:pt x="2094575" y="2090571"/>
                  <a:pt x="2093577" y="2102260"/>
                  <a:pt x="2104269" y="2114947"/>
                </a:cubicBezTo>
                <a:cubicBezTo>
                  <a:pt x="2027433" y="2049512"/>
                  <a:pt x="1970981" y="2021144"/>
                  <a:pt x="1903838" y="1980086"/>
                </a:cubicBezTo>
                <a:cubicBezTo>
                  <a:pt x="1848386" y="1940028"/>
                  <a:pt x="1792933" y="1899967"/>
                  <a:pt x="1716099" y="1834534"/>
                </a:cubicBezTo>
                <a:cubicBezTo>
                  <a:pt x="1726791" y="1847222"/>
                  <a:pt x="1715101" y="1846224"/>
                  <a:pt x="1704411" y="1833536"/>
                </a:cubicBezTo>
                <a:cubicBezTo>
                  <a:pt x="1704411" y="1833536"/>
                  <a:pt x="1704411" y="1833536"/>
                  <a:pt x="1705407" y="1821845"/>
                </a:cubicBezTo>
                <a:cubicBezTo>
                  <a:pt x="1705407" y="1821845"/>
                  <a:pt x="1693717" y="1820847"/>
                  <a:pt x="1693717" y="1820847"/>
                </a:cubicBezTo>
                <a:cubicBezTo>
                  <a:pt x="1683025" y="1808159"/>
                  <a:pt x="1683025" y="1808159"/>
                  <a:pt x="1683025" y="1808159"/>
                </a:cubicBezTo>
                <a:cubicBezTo>
                  <a:pt x="1649955" y="1781787"/>
                  <a:pt x="1649955" y="1781787"/>
                  <a:pt x="1649955" y="1781787"/>
                </a:cubicBezTo>
                <a:cubicBezTo>
                  <a:pt x="1648954" y="1793477"/>
                  <a:pt x="1638265" y="1780789"/>
                  <a:pt x="1626574" y="1779793"/>
                </a:cubicBezTo>
                <a:cubicBezTo>
                  <a:pt x="1647956" y="1805165"/>
                  <a:pt x="1648954" y="1793477"/>
                  <a:pt x="1671337" y="1807161"/>
                </a:cubicBezTo>
                <a:cubicBezTo>
                  <a:pt x="1671337" y="1807161"/>
                  <a:pt x="1670339" y="1818854"/>
                  <a:pt x="1670339" y="1818854"/>
                </a:cubicBezTo>
                <a:cubicBezTo>
                  <a:pt x="1670339" y="1818854"/>
                  <a:pt x="1670339" y="1818854"/>
                  <a:pt x="1658649" y="1817853"/>
                </a:cubicBezTo>
                <a:cubicBezTo>
                  <a:pt x="1657650" y="1829543"/>
                  <a:pt x="1669343" y="1830542"/>
                  <a:pt x="1669343" y="1830542"/>
                </a:cubicBezTo>
                <a:cubicBezTo>
                  <a:pt x="1669343" y="1830542"/>
                  <a:pt x="1681028" y="1831539"/>
                  <a:pt x="1681028" y="1831539"/>
                </a:cubicBezTo>
                <a:cubicBezTo>
                  <a:pt x="1691723" y="1844228"/>
                  <a:pt x="1691723" y="1844228"/>
                  <a:pt x="1691723" y="1844228"/>
                </a:cubicBezTo>
                <a:cubicBezTo>
                  <a:pt x="1702412" y="1856914"/>
                  <a:pt x="1737481" y="1859908"/>
                  <a:pt x="1724792" y="1870600"/>
                </a:cubicBezTo>
                <a:cubicBezTo>
                  <a:pt x="1734486" y="1894976"/>
                  <a:pt x="1737481" y="1859908"/>
                  <a:pt x="1748173" y="1872596"/>
                </a:cubicBezTo>
                <a:cubicBezTo>
                  <a:pt x="1758862" y="1885285"/>
                  <a:pt x="1747175" y="1884287"/>
                  <a:pt x="1746177" y="1895974"/>
                </a:cubicBezTo>
                <a:cubicBezTo>
                  <a:pt x="1768557" y="1909661"/>
                  <a:pt x="1825006" y="1938031"/>
                  <a:pt x="1825006" y="1938031"/>
                </a:cubicBezTo>
                <a:cubicBezTo>
                  <a:pt x="1869771" y="1965405"/>
                  <a:pt x="1934914" y="2029840"/>
                  <a:pt x="1957297" y="2043527"/>
                </a:cubicBezTo>
                <a:cubicBezTo>
                  <a:pt x="1967986" y="2056212"/>
                  <a:pt x="1957297" y="2043527"/>
                  <a:pt x="1958295" y="2031836"/>
                </a:cubicBezTo>
                <a:cubicBezTo>
                  <a:pt x="1957297" y="2043527"/>
                  <a:pt x="1979677" y="2057210"/>
                  <a:pt x="1979677" y="2057210"/>
                </a:cubicBezTo>
                <a:cubicBezTo>
                  <a:pt x="1979677" y="2057210"/>
                  <a:pt x="2003057" y="2059206"/>
                  <a:pt x="2003057" y="2059206"/>
                </a:cubicBezTo>
                <a:cubicBezTo>
                  <a:pt x="2013746" y="2071895"/>
                  <a:pt x="1990368" y="2069901"/>
                  <a:pt x="2002059" y="2070897"/>
                </a:cubicBezTo>
                <a:cubicBezTo>
                  <a:pt x="2011750" y="2095273"/>
                  <a:pt x="2037127" y="2073891"/>
                  <a:pt x="2023441" y="2096271"/>
                </a:cubicBezTo>
                <a:cubicBezTo>
                  <a:pt x="2057761" y="2108033"/>
                  <a:pt x="2117259" y="2135192"/>
                  <a:pt x="2153463" y="2163672"/>
                </a:cubicBezTo>
                <a:lnTo>
                  <a:pt x="2172208" y="2183651"/>
                </a:lnTo>
                <a:lnTo>
                  <a:pt x="2171965" y="2184017"/>
                </a:lnTo>
                <a:cubicBezTo>
                  <a:pt x="2171590" y="2188401"/>
                  <a:pt x="2174263" y="2191572"/>
                  <a:pt x="2180107" y="2192071"/>
                </a:cubicBezTo>
                <a:lnTo>
                  <a:pt x="2172208" y="2183651"/>
                </a:lnTo>
                <a:lnTo>
                  <a:pt x="2182106" y="2168693"/>
                </a:lnTo>
                <a:cubicBezTo>
                  <a:pt x="2258939" y="2234126"/>
                  <a:pt x="2381533" y="2315246"/>
                  <a:pt x="2427293" y="2330927"/>
                </a:cubicBezTo>
                <a:cubicBezTo>
                  <a:pt x="2449673" y="2344612"/>
                  <a:pt x="2570273" y="2449107"/>
                  <a:pt x="2628722" y="2454097"/>
                </a:cubicBezTo>
                <a:cubicBezTo>
                  <a:pt x="2651104" y="2467784"/>
                  <a:pt x="2628722" y="2454097"/>
                  <a:pt x="2627721" y="2465789"/>
                </a:cubicBezTo>
                <a:cubicBezTo>
                  <a:pt x="2662792" y="2468784"/>
                  <a:pt x="2728936" y="2521528"/>
                  <a:pt x="2762009" y="2547901"/>
                </a:cubicBezTo>
                <a:cubicBezTo>
                  <a:pt x="2762009" y="2547901"/>
                  <a:pt x="2739626" y="2534217"/>
                  <a:pt x="2726942" y="2544907"/>
                </a:cubicBezTo>
                <a:cubicBezTo>
                  <a:pt x="2806770" y="2575274"/>
                  <a:pt x="2784388" y="2561587"/>
                  <a:pt x="2774694" y="2537209"/>
                </a:cubicBezTo>
                <a:cubicBezTo>
                  <a:pt x="2864218" y="2591952"/>
                  <a:pt x="2875909" y="2592950"/>
                  <a:pt x="2918674" y="2643701"/>
                </a:cubicBezTo>
                <a:cubicBezTo>
                  <a:pt x="2918674" y="2643701"/>
                  <a:pt x="2929365" y="2656389"/>
                  <a:pt x="2929365" y="2656389"/>
                </a:cubicBezTo>
                <a:cubicBezTo>
                  <a:pt x="2929365" y="2656389"/>
                  <a:pt x="2929365" y="2656389"/>
                  <a:pt x="2941054" y="2657387"/>
                </a:cubicBezTo>
                <a:cubicBezTo>
                  <a:pt x="2941054" y="2657387"/>
                  <a:pt x="2942052" y="2645700"/>
                  <a:pt x="2942052" y="2645700"/>
                </a:cubicBezTo>
                <a:cubicBezTo>
                  <a:pt x="2942052" y="2645700"/>
                  <a:pt x="2953746" y="2646696"/>
                  <a:pt x="2964432" y="2659383"/>
                </a:cubicBezTo>
                <a:cubicBezTo>
                  <a:pt x="2964432" y="2659383"/>
                  <a:pt x="2964432" y="2659383"/>
                  <a:pt x="2952744" y="2658388"/>
                </a:cubicBezTo>
                <a:cubicBezTo>
                  <a:pt x="2952744" y="2658388"/>
                  <a:pt x="2952744" y="2658388"/>
                  <a:pt x="2951746" y="2670076"/>
                </a:cubicBezTo>
                <a:cubicBezTo>
                  <a:pt x="2963434" y="2671073"/>
                  <a:pt x="2963434" y="2671073"/>
                  <a:pt x="2975124" y="2672072"/>
                </a:cubicBezTo>
                <a:cubicBezTo>
                  <a:pt x="2985819" y="2684761"/>
                  <a:pt x="2985819" y="2684761"/>
                  <a:pt x="2985819" y="2684761"/>
                </a:cubicBezTo>
                <a:cubicBezTo>
                  <a:pt x="2996506" y="2697446"/>
                  <a:pt x="3052958" y="2725818"/>
                  <a:pt x="3020885" y="2687755"/>
                </a:cubicBezTo>
                <a:cubicBezTo>
                  <a:pt x="3031574" y="2700440"/>
                  <a:pt x="3031574" y="2700440"/>
                  <a:pt x="3043265" y="2701441"/>
                </a:cubicBezTo>
                <a:cubicBezTo>
                  <a:pt x="3043265" y="2701441"/>
                  <a:pt x="3044263" y="2689748"/>
                  <a:pt x="3032572" y="2688753"/>
                </a:cubicBezTo>
                <a:cubicBezTo>
                  <a:pt x="3032572" y="2688753"/>
                  <a:pt x="3033570" y="2677062"/>
                  <a:pt x="3021885" y="2676065"/>
                </a:cubicBezTo>
                <a:cubicBezTo>
                  <a:pt x="3033570" y="2677062"/>
                  <a:pt x="3045261" y="2678061"/>
                  <a:pt x="3045261" y="2678061"/>
                </a:cubicBezTo>
                <a:cubicBezTo>
                  <a:pt x="3055953" y="2690746"/>
                  <a:pt x="3078332" y="2704433"/>
                  <a:pt x="3112403" y="2719118"/>
                </a:cubicBezTo>
                <a:cubicBezTo>
                  <a:pt x="3157165" y="2746488"/>
                  <a:pt x="3201927" y="2773863"/>
                  <a:pt x="3235997" y="2788543"/>
                </a:cubicBezTo>
                <a:cubicBezTo>
                  <a:pt x="3247690" y="2789541"/>
                  <a:pt x="3246689" y="2801232"/>
                  <a:pt x="3246689" y="2801232"/>
                </a:cubicBezTo>
                <a:cubicBezTo>
                  <a:pt x="3246689" y="2801232"/>
                  <a:pt x="3258377" y="2802230"/>
                  <a:pt x="3258377" y="2802230"/>
                </a:cubicBezTo>
                <a:cubicBezTo>
                  <a:pt x="3281758" y="2804226"/>
                  <a:pt x="3304137" y="2817912"/>
                  <a:pt x="3314830" y="2830600"/>
                </a:cubicBezTo>
                <a:cubicBezTo>
                  <a:pt x="3326517" y="2831598"/>
                  <a:pt x="3348899" y="2845282"/>
                  <a:pt x="3360588" y="2846280"/>
                </a:cubicBezTo>
                <a:cubicBezTo>
                  <a:pt x="3382970" y="2859967"/>
                  <a:pt x="3416042" y="2886342"/>
                  <a:pt x="3438422" y="2900026"/>
                </a:cubicBezTo>
                <a:cubicBezTo>
                  <a:pt x="3437423" y="2911718"/>
                  <a:pt x="3437423" y="2911718"/>
                  <a:pt x="3437423" y="2911718"/>
                </a:cubicBezTo>
                <a:cubicBezTo>
                  <a:pt x="3449116" y="2912715"/>
                  <a:pt x="3449116" y="2912715"/>
                  <a:pt x="3460803" y="2913712"/>
                </a:cubicBezTo>
                <a:cubicBezTo>
                  <a:pt x="3471496" y="2926401"/>
                  <a:pt x="3472492" y="2914711"/>
                  <a:pt x="3472492" y="2914711"/>
                </a:cubicBezTo>
                <a:cubicBezTo>
                  <a:pt x="3461801" y="2902025"/>
                  <a:pt x="3461801" y="2902025"/>
                  <a:pt x="3461801" y="2902025"/>
                </a:cubicBezTo>
                <a:cubicBezTo>
                  <a:pt x="3484184" y="2915709"/>
                  <a:pt x="3516258" y="2953774"/>
                  <a:pt x="3540634" y="2944077"/>
                </a:cubicBezTo>
                <a:cubicBezTo>
                  <a:pt x="3539636" y="2955768"/>
                  <a:pt x="3539636" y="2955768"/>
                  <a:pt x="3551327" y="2956766"/>
                </a:cubicBezTo>
                <a:cubicBezTo>
                  <a:pt x="3562016" y="2969453"/>
                  <a:pt x="3563014" y="2957766"/>
                  <a:pt x="3563014" y="2957766"/>
                </a:cubicBezTo>
                <a:cubicBezTo>
                  <a:pt x="3596086" y="2984141"/>
                  <a:pt x="3633150" y="2963752"/>
                  <a:pt x="3642844" y="2988131"/>
                </a:cubicBezTo>
                <a:cubicBezTo>
                  <a:pt x="3631154" y="2987132"/>
                  <a:pt x="3631154" y="2987132"/>
                  <a:pt x="3631154" y="2987132"/>
                </a:cubicBezTo>
                <a:cubicBezTo>
                  <a:pt x="3608774" y="2973446"/>
                  <a:pt x="3597085" y="2972448"/>
                  <a:pt x="3596086" y="2984141"/>
                </a:cubicBezTo>
                <a:cubicBezTo>
                  <a:pt x="3596086" y="2984141"/>
                  <a:pt x="3606778" y="2996827"/>
                  <a:pt x="3618468" y="2997822"/>
                </a:cubicBezTo>
                <a:cubicBezTo>
                  <a:pt x="3629158" y="3010510"/>
                  <a:pt x="3629158" y="3010510"/>
                  <a:pt x="3629158" y="3010510"/>
                </a:cubicBezTo>
                <a:cubicBezTo>
                  <a:pt x="3627164" y="3033888"/>
                  <a:pt x="3593092" y="3019207"/>
                  <a:pt x="3583398" y="2994827"/>
                </a:cubicBezTo>
                <a:cubicBezTo>
                  <a:pt x="3593092" y="3019207"/>
                  <a:pt x="3535644" y="3002526"/>
                  <a:pt x="3569714" y="3017210"/>
                </a:cubicBezTo>
                <a:cubicBezTo>
                  <a:pt x="3595088" y="2995826"/>
                  <a:pt x="3600789" y="3066962"/>
                  <a:pt x="3648546" y="3059266"/>
                </a:cubicBezTo>
                <a:cubicBezTo>
                  <a:pt x="3659238" y="3071953"/>
                  <a:pt x="3659238" y="3071953"/>
                  <a:pt x="3659238" y="3071953"/>
                </a:cubicBezTo>
                <a:cubicBezTo>
                  <a:pt x="3659238" y="3071953"/>
                  <a:pt x="3670926" y="3072951"/>
                  <a:pt x="3670926" y="3072951"/>
                </a:cubicBezTo>
                <a:cubicBezTo>
                  <a:pt x="3681620" y="3085638"/>
                  <a:pt x="3682616" y="3073949"/>
                  <a:pt x="3682616" y="3073949"/>
                </a:cubicBezTo>
                <a:cubicBezTo>
                  <a:pt x="3670926" y="3072951"/>
                  <a:pt x="3671927" y="3061262"/>
                  <a:pt x="3671927" y="3061262"/>
                </a:cubicBezTo>
                <a:cubicBezTo>
                  <a:pt x="3683614" y="3062260"/>
                  <a:pt x="3705994" y="3075945"/>
                  <a:pt x="3706992" y="3064256"/>
                </a:cubicBezTo>
                <a:cubicBezTo>
                  <a:pt x="3696300" y="3051567"/>
                  <a:pt x="3718683" y="3065254"/>
                  <a:pt x="3719683" y="3053564"/>
                </a:cubicBezTo>
                <a:cubicBezTo>
                  <a:pt x="3697298" y="3039880"/>
                  <a:pt x="3685611" y="3038879"/>
                  <a:pt x="3663231" y="3025195"/>
                </a:cubicBezTo>
                <a:cubicBezTo>
                  <a:pt x="3674918" y="3026193"/>
                  <a:pt x="3674918" y="3026193"/>
                  <a:pt x="3674918" y="3026193"/>
                </a:cubicBezTo>
                <a:cubicBezTo>
                  <a:pt x="3686609" y="3027191"/>
                  <a:pt x="3698299" y="3028190"/>
                  <a:pt x="3699294" y="3016499"/>
                </a:cubicBezTo>
                <a:lnTo>
                  <a:pt x="3680003" y="3004702"/>
                </a:lnTo>
                <a:lnTo>
                  <a:pt x="3701505" y="3007858"/>
                </a:lnTo>
                <a:cubicBezTo>
                  <a:pt x="3717079" y="3015075"/>
                  <a:pt x="3733866" y="3025338"/>
                  <a:pt x="3756745" y="3033180"/>
                </a:cubicBezTo>
                <a:cubicBezTo>
                  <a:pt x="3690601" y="2980433"/>
                  <a:pt x="3769431" y="3022488"/>
                  <a:pt x="3794810" y="3001106"/>
                </a:cubicBezTo>
                <a:cubicBezTo>
                  <a:pt x="3805500" y="3013792"/>
                  <a:pt x="3782122" y="3011799"/>
                  <a:pt x="3782122" y="3011799"/>
                </a:cubicBezTo>
                <a:cubicBezTo>
                  <a:pt x="3781121" y="3023486"/>
                  <a:pt x="3781121" y="3023486"/>
                  <a:pt x="3781121" y="3023486"/>
                </a:cubicBezTo>
                <a:cubicBezTo>
                  <a:pt x="3769431" y="3022488"/>
                  <a:pt x="3769431" y="3022488"/>
                  <a:pt x="3780122" y="3035176"/>
                </a:cubicBezTo>
                <a:cubicBezTo>
                  <a:pt x="3780122" y="3035176"/>
                  <a:pt x="3791816" y="3036175"/>
                  <a:pt x="3803503" y="3037175"/>
                </a:cubicBezTo>
                <a:cubicBezTo>
                  <a:pt x="3815191" y="3038173"/>
                  <a:pt x="3815191" y="3038173"/>
                  <a:pt x="3815191" y="3038173"/>
                </a:cubicBezTo>
                <a:cubicBezTo>
                  <a:pt x="3825885" y="3050859"/>
                  <a:pt x="3813198" y="3061549"/>
                  <a:pt x="3836576" y="3063545"/>
                </a:cubicBezTo>
                <a:cubicBezTo>
                  <a:pt x="3824885" y="3062547"/>
                  <a:pt x="3824885" y="3062547"/>
                  <a:pt x="3813198" y="3061549"/>
                </a:cubicBezTo>
                <a:cubicBezTo>
                  <a:pt x="3801507" y="3060551"/>
                  <a:pt x="3800511" y="3072243"/>
                  <a:pt x="3812196" y="3073241"/>
                </a:cubicBezTo>
                <a:cubicBezTo>
                  <a:pt x="3811198" y="3084928"/>
                  <a:pt x="3822891" y="3085930"/>
                  <a:pt x="3834579" y="3086925"/>
                </a:cubicBezTo>
                <a:cubicBezTo>
                  <a:pt x="3846267" y="3087923"/>
                  <a:pt x="3846267" y="3087923"/>
                  <a:pt x="3857959" y="3088921"/>
                </a:cubicBezTo>
                <a:cubicBezTo>
                  <a:pt x="3881335" y="3090917"/>
                  <a:pt x="3905716" y="3081224"/>
                  <a:pt x="3883331" y="3067539"/>
                </a:cubicBezTo>
                <a:cubicBezTo>
                  <a:pt x="3895022" y="3068535"/>
                  <a:pt x="3895022" y="3068535"/>
                  <a:pt x="3896020" y="3056845"/>
                </a:cubicBezTo>
                <a:cubicBezTo>
                  <a:pt x="3896020" y="3056845"/>
                  <a:pt x="3896020" y="3056845"/>
                  <a:pt x="3885328" y="3044159"/>
                </a:cubicBezTo>
                <a:cubicBezTo>
                  <a:pt x="3897020" y="3045160"/>
                  <a:pt x="3919400" y="3058844"/>
                  <a:pt x="3942778" y="3060837"/>
                </a:cubicBezTo>
                <a:cubicBezTo>
                  <a:pt x="3919400" y="3058844"/>
                  <a:pt x="3897020" y="3045160"/>
                  <a:pt x="3907710" y="3057843"/>
                </a:cubicBezTo>
                <a:cubicBezTo>
                  <a:pt x="3917402" y="3082222"/>
                  <a:pt x="3942778" y="3060837"/>
                  <a:pt x="3952472" y="3085216"/>
                </a:cubicBezTo>
                <a:cubicBezTo>
                  <a:pt x="3951476" y="3096909"/>
                  <a:pt x="3951476" y="3096909"/>
                  <a:pt x="3951476" y="3096909"/>
                </a:cubicBezTo>
                <a:cubicBezTo>
                  <a:pt x="3951476" y="3096909"/>
                  <a:pt x="3951476" y="3096909"/>
                  <a:pt x="3963161" y="3097904"/>
                </a:cubicBezTo>
                <a:cubicBezTo>
                  <a:pt x="3963161" y="3097904"/>
                  <a:pt x="3963161" y="3097904"/>
                  <a:pt x="3974852" y="3098902"/>
                </a:cubicBezTo>
                <a:cubicBezTo>
                  <a:pt x="3975850" y="3087213"/>
                  <a:pt x="3975850" y="3087213"/>
                  <a:pt x="3975850" y="3087213"/>
                </a:cubicBezTo>
                <a:cubicBezTo>
                  <a:pt x="3986544" y="3099900"/>
                  <a:pt x="3986544" y="3099900"/>
                  <a:pt x="3997232" y="3112587"/>
                </a:cubicBezTo>
                <a:cubicBezTo>
                  <a:pt x="4021613" y="3102895"/>
                  <a:pt x="4043993" y="3116579"/>
                  <a:pt x="4067368" y="3118575"/>
                </a:cubicBezTo>
                <a:cubicBezTo>
                  <a:pt x="4055680" y="3117579"/>
                  <a:pt x="4043993" y="3116579"/>
                  <a:pt x="4043993" y="3116579"/>
                </a:cubicBezTo>
                <a:cubicBezTo>
                  <a:pt x="4089750" y="3132261"/>
                  <a:pt x="4079061" y="3119574"/>
                  <a:pt x="4112130" y="3145948"/>
                </a:cubicBezTo>
                <a:cubicBezTo>
                  <a:pt x="4100442" y="3144950"/>
                  <a:pt x="4099444" y="3156640"/>
                  <a:pt x="4099444" y="3156640"/>
                </a:cubicBezTo>
                <a:cubicBezTo>
                  <a:pt x="4099444" y="3156640"/>
                  <a:pt x="4111135" y="3157638"/>
                  <a:pt x="4111135" y="3157638"/>
                </a:cubicBezTo>
                <a:cubicBezTo>
                  <a:pt x="4110134" y="3169326"/>
                  <a:pt x="4110134" y="3169326"/>
                  <a:pt x="4110134" y="3169326"/>
                </a:cubicBezTo>
                <a:cubicBezTo>
                  <a:pt x="4041993" y="3139959"/>
                  <a:pt x="4098447" y="3168328"/>
                  <a:pt x="4097450" y="3180018"/>
                </a:cubicBezTo>
                <a:cubicBezTo>
                  <a:pt x="4063375" y="3165333"/>
                  <a:pt x="4029306" y="3150651"/>
                  <a:pt x="3994237" y="3147657"/>
                </a:cubicBezTo>
                <a:cubicBezTo>
                  <a:pt x="3995236" y="3135967"/>
                  <a:pt x="3995236" y="3135967"/>
                  <a:pt x="3995236" y="3135967"/>
                </a:cubicBezTo>
                <a:cubicBezTo>
                  <a:pt x="3972858" y="3122280"/>
                  <a:pt x="3961165" y="3121282"/>
                  <a:pt x="3949478" y="3120284"/>
                </a:cubicBezTo>
                <a:cubicBezTo>
                  <a:pt x="3971858" y="3133970"/>
                  <a:pt x="3983548" y="3134969"/>
                  <a:pt x="3982552" y="3146659"/>
                </a:cubicBezTo>
                <a:cubicBezTo>
                  <a:pt x="3948480" y="3131974"/>
                  <a:pt x="3947483" y="3143665"/>
                  <a:pt x="3925102" y="3129978"/>
                </a:cubicBezTo>
                <a:cubicBezTo>
                  <a:pt x="3925102" y="3129978"/>
                  <a:pt x="3913409" y="3128980"/>
                  <a:pt x="3914407" y="3117289"/>
                </a:cubicBezTo>
                <a:cubicBezTo>
                  <a:pt x="3902722" y="3116292"/>
                  <a:pt x="3902722" y="3116292"/>
                  <a:pt x="3902722" y="3116292"/>
                </a:cubicBezTo>
                <a:cubicBezTo>
                  <a:pt x="3891030" y="3115293"/>
                  <a:pt x="3879339" y="3114295"/>
                  <a:pt x="3890033" y="3126984"/>
                </a:cubicBezTo>
                <a:cubicBezTo>
                  <a:pt x="3900723" y="3139672"/>
                  <a:pt x="3900723" y="3139672"/>
                  <a:pt x="3900723" y="3139672"/>
                </a:cubicBezTo>
                <a:cubicBezTo>
                  <a:pt x="3899725" y="3151358"/>
                  <a:pt x="3911415" y="3152358"/>
                  <a:pt x="3923103" y="3153356"/>
                </a:cubicBezTo>
                <a:cubicBezTo>
                  <a:pt x="3934793" y="3154354"/>
                  <a:pt x="3934793" y="3154354"/>
                  <a:pt x="3934793" y="3154354"/>
                </a:cubicBezTo>
                <a:cubicBezTo>
                  <a:pt x="3935791" y="3142667"/>
                  <a:pt x="3935791" y="3142667"/>
                  <a:pt x="3935791" y="3142667"/>
                </a:cubicBezTo>
                <a:cubicBezTo>
                  <a:pt x="3970859" y="3145661"/>
                  <a:pt x="4049694" y="3187716"/>
                  <a:pt x="4096450" y="3191709"/>
                </a:cubicBezTo>
                <a:cubicBezTo>
                  <a:pt x="4107143" y="3204394"/>
                  <a:pt x="4107143" y="3204394"/>
                  <a:pt x="4107143" y="3204394"/>
                </a:cubicBezTo>
                <a:cubicBezTo>
                  <a:pt x="4107143" y="3204394"/>
                  <a:pt x="4107143" y="3204394"/>
                  <a:pt x="4118830" y="3205389"/>
                </a:cubicBezTo>
                <a:cubicBezTo>
                  <a:pt x="4118830" y="3205389"/>
                  <a:pt x="4130521" y="3206390"/>
                  <a:pt x="4130521" y="3206390"/>
                </a:cubicBezTo>
                <a:cubicBezTo>
                  <a:pt x="4153899" y="3208386"/>
                  <a:pt x="4187968" y="3223071"/>
                  <a:pt x="4198659" y="3235760"/>
                </a:cubicBezTo>
                <a:cubicBezTo>
                  <a:pt x="4199661" y="3224070"/>
                  <a:pt x="4199661" y="3224070"/>
                  <a:pt x="4199661" y="3224070"/>
                </a:cubicBezTo>
                <a:cubicBezTo>
                  <a:pt x="4210346" y="3236758"/>
                  <a:pt x="4210346" y="3236758"/>
                  <a:pt x="4210346" y="3236758"/>
                </a:cubicBezTo>
                <a:cubicBezTo>
                  <a:pt x="4210346" y="3236758"/>
                  <a:pt x="4221040" y="3249445"/>
                  <a:pt x="4232733" y="3250444"/>
                </a:cubicBezTo>
                <a:cubicBezTo>
                  <a:pt x="4232733" y="3250444"/>
                  <a:pt x="4244421" y="3251442"/>
                  <a:pt x="4245421" y="3239753"/>
                </a:cubicBezTo>
                <a:cubicBezTo>
                  <a:pt x="4361312" y="3261423"/>
                  <a:pt x="4416767" y="3301482"/>
                  <a:pt x="4499592" y="3296778"/>
                </a:cubicBezTo>
                <a:cubicBezTo>
                  <a:pt x="4498594" y="3308469"/>
                  <a:pt x="4510281" y="3309466"/>
                  <a:pt x="4521972" y="3310464"/>
                </a:cubicBezTo>
                <a:cubicBezTo>
                  <a:pt x="4521972" y="3310464"/>
                  <a:pt x="4533663" y="3311463"/>
                  <a:pt x="4533663" y="3311463"/>
                </a:cubicBezTo>
                <a:cubicBezTo>
                  <a:pt x="4534660" y="3299772"/>
                  <a:pt x="4534660" y="3299772"/>
                  <a:pt x="4534660" y="3299772"/>
                </a:cubicBezTo>
                <a:cubicBezTo>
                  <a:pt x="4544355" y="3324149"/>
                  <a:pt x="4579422" y="3327143"/>
                  <a:pt x="4602799" y="3329139"/>
                </a:cubicBezTo>
                <a:cubicBezTo>
                  <a:pt x="4602799" y="3329139"/>
                  <a:pt x="4614489" y="3330137"/>
                  <a:pt x="4614489" y="3330137"/>
                </a:cubicBezTo>
                <a:cubicBezTo>
                  <a:pt x="4625180" y="3342826"/>
                  <a:pt x="4625180" y="3342826"/>
                  <a:pt x="4637868" y="3332133"/>
                </a:cubicBezTo>
                <a:cubicBezTo>
                  <a:pt x="4649559" y="3333131"/>
                  <a:pt x="4649559" y="3333131"/>
                  <a:pt x="4649559" y="3333131"/>
                </a:cubicBezTo>
                <a:cubicBezTo>
                  <a:pt x="4649559" y="3333131"/>
                  <a:pt x="4648562" y="3344822"/>
                  <a:pt x="4660247" y="3345820"/>
                </a:cubicBezTo>
                <a:cubicBezTo>
                  <a:pt x="4660247" y="3345820"/>
                  <a:pt x="4660247" y="3345820"/>
                  <a:pt x="4671939" y="3346816"/>
                </a:cubicBezTo>
                <a:cubicBezTo>
                  <a:pt x="4696320" y="3337124"/>
                  <a:pt x="4740079" y="3376188"/>
                  <a:pt x="4742075" y="3352807"/>
                </a:cubicBezTo>
                <a:cubicBezTo>
                  <a:pt x="4742075" y="3352807"/>
                  <a:pt x="4742075" y="3352807"/>
                  <a:pt x="4753768" y="3353805"/>
                </a:cubicBezTo>
                <a:cubicBezTo>
                  <a:pt x="4765455" y="3354803"/>
                  <a:pt x="4777143" y="3355801"/>
                  <a:pt x="4777143" y="3355801"/>
                </a:cubicBezTo>
                <a:cubicBezTo>
                  <a:pt x="4777143" y="3355801"/>
                  <a:pt x="4788833" y="3356799"/>
                  <a:pt x="4788833" y="3356799"/>
                </a:cubicBezTo>
                <a:cubicBezTo>
                  <a:pt x="4798529" y="3381178"/>
                  <a:pt x="4847284" y="3361790"/>
                  <a:pt x="4870661" y="3363786"/>
                </a:cubicBezTo>
                <a:cubicBezTo>
                  <a:pt x="4905728" y="3366780"/>
                  <a:pt x="4880354" y="3388165"/>
                  <a:pt x="4915422" y="3391156"/>
                </a:cubicBezTo>
                <a:cubicBezTo>
                  <a:pt x="4915422" y="3391156"/>
                  <a:pt x="4927112" y="3392158"/>
                  <a:pt x="4926111" y="3403845"/>
                </a:cubicBezTo>
                <a:cubicBezTo>
                  <a:pt x="4926111" y="3403845"/>
                  <a:pt x="4937801" y="3404843"/>
                  <a:pt x="4937801" y="3404843"/>
                </a:cubicBezTo>
                <a:cubicBezTo>
                  <a:pt x="4949493" y="3405841"/>
                  <a:pt x="4949493" y="3405841"/>
                  <a:pt x="4938800" y="3393155"/>
                </a:cubicBezTo>
                <a:cubicBezTo>
                  <a:pt x="4938800" y="3393155"/>
                  <a:pt x="4938800" y="3393155"/>
                  <a:pt x="4927112" y="3392158"/>
                </a:cubicBezTo>
                <a:cubicBezTo>
                  <a:pt x="4951488" y="3382463"/>
                  <a:pt x="4973868" y="3396150"/>
                  <a:pt x="4974865" y="3384459"/>
                </a:cubicBezTo>
                <a:cubicBezTo>
                  <a:pt x="5008937" y="3399141"/>
                  <a:pt x="4973868" y="3396150"/>
                  <a:pt x="4972871" y="3407837"/>
                </a:cubicBezTo>
                <a:lnTo>
                  <a:pt x="4960956" y="3417880"/>
                </a:lnTo>
                <a:lnTo>
                  <a:pt x="4896129" y="3408092"/>
                </a:lnTo>
                <a:cubicBezTo>
                  <a:pt x="4829968" y="3400787"/>
                  <a:pt x="4787764" y="3403808"/>
                  <a:pt x="4726394" y="3398565"/>
                </a:cubicBezTo>
                <a:cubicBezTo>
                  <a:pt x="4726394" y="3398565"/>
                  <a:pt x="4727395" y="3386877"/>
                  <a:pt x="4715704" y="3385876"/>
                </a:cubicBezTo>
                <a:cubicBezTo>
                  <a:pt x="4715704" y="3385876"/>
                  <a:pt x="4704013" y="3384881"/>
                  <a:pt x="4704013" y="3384881"/>
                </a:cubicBezTo>
                <a:cubicBezTo>
                  <a:pt x="4668944" y="3381886"/>
                  <a:pt x="4657257" y="3380888"/>
                  <a:pt x="4644570" y="3391581"/>
                </a:cubicBezTo>
                <a:cubicBezTo>
                  <a:pt x="4691326" y="3395573"/>
                  <a:pt x="4691326" y="3395573"/>
                  <a:pt x="4691326" y="3395573"/>
                </a:cubicBezTo>
                <a:cubicBezTo>
                  <a:pt x="4691326" y="3395573"/>
                  <a:pt x="4679638" y="3394575"/>
                  <a:pt x="4678639" y="3406266"/>
                </a:cubicBezTo>
                <a:cubicBezTo>
                  <a:pt x="4678639" y="3406266"/>
                  <a:pt x="4690329" y="3407264"/>
                  <a:pt x="4690329" y="3407264"/>
                </a:cubicBezTo>
                <a:cubicBezTo>
                  <a:pt x="4702018" y="3408262"/>
                  <a:pt x="4702018" y="3408262"/>
                  <a:pt x="4702018" y="3408262"/>
                </a:cubicBezTo>
                <a:cubicBezTo>
                  <a:pt x="4713707" y="3409260"/>
                  <a:pt x="4713707" y="3409260"/>
                  <a:pt x="4713707" y="3409260"/>
                </a:cubicBezTo>
                <a:cubicBezTo>
                  <a:pt x="4735089" y="3434631"/>
                  <a:pt x="4744782" y="3459012"/>
                  <a:pt x="4825611" y="3477686"/>
                </a:cubicBezTo>
                <a:cubicBezTo>
                  <a:pt x="4880067" y="3529436"/>
                  <a:pt x="4993964" y="3574487"/>
                  <a:pt x="5073795" y="3604850"/>
                </a:cubicBezTo>
                <a:cubicBezTo>
                  <a:pt x="5085486" y="3605848"/>
                  <a:pt x="5084487" y="3617537"/>
                  <a:pt x="5084487" y="3617537"/>
                </a:cubicBezTo>
                <a:cubicBezTo>
                  <a:pt x="5084487" y="3617537"/>
                  <a:pt x="5083490" y="3629228"/>
                  <a:pt x="5095177" y="3630226"/>
                </a:cubicBezTo>
                <a:cubicBezTo>
                  <a:pt x="5095177" y="3630226"/>
                  <a:pt x="5083490" y="3629228"/>
                  <a:pt x="5082491" y="3640918"/>
                </a:cubicBezTo>
                <a:cubicBezTo>
                  <a:pt x="5105870" y="3642914"/>
                  <a:pt x="5117561" y="3643913"/>
                  <a:pt x="5117561" y="3643913"/>
                </a:cubicBezTo>
                <a:cubicBezTo>
                  <a:pt x="5185699" y="3673282"/>
                  <a:pt x="5278219" y="3692955"/>
                  <a:pt x="5335665" y="3709635"/>
                </a:cubicBezTo>
                <a:cubicBezTo>
                  <a:pt x="5346359" y="3722321"/>
                  <a:pt x="5322978" y="3720325"/>
                  <a:pt x="5311289" y="3719327"/>
                </a:cubicBezTo>
                <a:cubicBezTo>
                  <a:pt x="5345360" y="3734012"/>
                  <a:pt x="5483637" y="3769369"/>
                  <a:pt x="5445574" y="3801443"/>
                </a:cubicBezTo>
                <a:cubicBezTo>
                  <a:pt x="5422197" y="3799447"/>
                  <a:pt x="5422197" y="3799447"/>
                  <a:pt x="5422197" y="3799447"/>
                </a:cubicBezTo>
                <a:cubicBezTo>
                  <a:pt x="5410508" y="3798449"/>
                  <a:pt x="5410508" y="3798449"/>
                  <a:pt x="5410508" y="3798449"/>
                </a:cubicBezTo>
                <a:cubicBezTo>
                  <a:pt x="5410508" y="3798449"/>
                  <a:pt x="5409507" y="3810136"/>
                  <a:pt x="5421197" y="3811132"/>
                </a:cubicBezTo>
                <a:cubicBezTo>
                  <a:pt x="5444577" y="3813130"/>
                  <a:pt x="5444577" y="3813130"/>
                  <a:pt x="5444577" y="3813130"/>
                </a:cubicBezTo>
                <a:cubicBezTo>
                  <a:pt x="5396821" y="3820825"/>
                  <a:pt x="5327682" y="3803150"/>
                  <a:pt x="5257543" y="3797161"/>
                </a:cubicBezTo>
                <a:cubicBezTo>
                  <a:pt x="5194106" y="3850619"/>
                  <a:pt x="5388834" y="3914345"/>
                  <a:pt x="5551489" y="3940009"/>
                </a:cubicBezTo>
                <a:cubicBezTo>
                  <a:pt x="5562182" y="3952698"/>
                  <a:pt x="5549494" y="3963389"/>
                  <a:pt x="5582565" y="3989756"/>
                </a:cubicBezTo>
                <a:cubicBezTo>
                  <a:pt x="5548496" y="3975078"/>
                  <a:pt x="5547497" y="3986765"/>
                  <a:pt x="5546502" y="3998456"/>
                </a:cubicBezTo>
                <a:cubicBezTo>
                  <a:pt x="5452982" y="3990470"/>
                  <a:pt x="5360468" y="3970795"/>
                  <a:pt x="5266950" y="3962810"/>
                </a:cubicBezTo>
                <a:cubicBezTo>
                  <a:pt x="5208503" y="3957820"/>
                  <a:pt x="5264954" y="3986190"/>
                  <a:pt x="5216200" y="4005579"/>
                </a:cubicBezTo>
                <a:cubicBezTo>
                  <a:pt x="5158752" y="3988898"/>
                  <a:pt x="5134374" y="3998592"/>
                  <a:pt x="5065237" y="3980913"/>
                </a:cubicBezTo>
                <a:cubicBezTo>
                  <a:pt x="5064236" y="3992603"/>
                  <a:pt x="5086618" y="4006287"/>
                  <a:pt x="5133379" y="4010283"/>
                </a:cubicBezTo>
                <a:cubicBezTo>
                  <a:pt x="5109996" y="4008286"/>
                  <a:pt x="5085619" y="4017977"/>
                  <a:pt x="5039861" y="4002298"/>
                </a:cubicBezTo>
                <a:cubicBezTo>
                  <a:pt x="5062242" y="4015981"/>
                  <a:pt x="5049555" y="4026674"/>
                  <a:pt x="5083626" y="4041356"/>
                </a:cubicBezTo>
                <a:cubicBezTo>
                  <a:pt x="4886899" y="4001007"/>
                  <a:pt x="4690176" y="3960664"/>
                  <a:pt x="4494451" y="3908626"/>
                </a:cubicBezTo>
                <a:cubicBezTo>
                  <a:pt x="4471067" y="3906629"/>
                  <a:pt x="4447690" y="3904633"/>
                  <a:pt x="4437001" y="3891945"/>
                </a:cubicBezTo>
                <a:cubicBezTo>
                  <a:pt x="2547660" y="3386213"/>
                  <a:pt x="1011714" y="2110015"/>
                  <a:pt x="131489" y="442850"/>
                </a:cubicBezTo>
                <a:lnTo>
                  <a:pt x="0" y="1738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390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07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0AFA99AD-D35F-4418-98FF-CA520403B2D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E7D35953-4882-49E3-807E-96F28A8F2B31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93638B-68D6-4B72-9FCD-83673AB26AA9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5F692C-74F3-42E1-86DC-CDC0F8DFA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954288A-9D50-4530-95D6-ABDF08725B95}"/>
              </a:ext>
            </a:extLst>
          </p:cNvPr>
          <p:cNvGrpSpPr/>
          <p:nvPr userDrawn="1"/>
        </p:nvGrpSpPr>
        <p:grpSpPr>
          <a:xfrm>
            <a:off x="8991042" y="1513434"/>
            <a:ext cx="2580306" cy="4655566"/>
            <a:chOff x="4789978" y="1099366"/>
            <a:chExt cx="2580306" cy="4655566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4EDFE9F-99F0-46BC-880A-3EDE90464B2A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E9C79C3-C590-4807-A778-F24F52BD5CC8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482C4CB-F5F8-4BC8-BBE9-C6775340BBCF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38A2622-4B62-461A-A7D6-B5FAC4D984E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6FF8E8A-4546-4A50-A26B-6A2A4FCA3C2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AC286B52-0D0D-43F1-B883-5A812933491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D39BB60-012C-431E-9806-DCE5531A354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FD7D962-3B28-4E9C-A48B-31CF006DB867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769564A-7249-4128-9FDA-0D09B1D2D62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60BFF90-294E-43B0-B015-DE0DD6A5C0D6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F1E61D69-0ADA-41F4-9784-1CF331EA377A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0005047-A347-4A7C-9D5F-9172FE6BE1E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7E8D5870-A57F-4C95-9065-8FE7BE073BB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1E526551-720F-47B8-ABE1-E287BA9923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89D1704A-EE92-4D2C-AC7B-E634E36ED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473C296F-17A7-43B2-93B7-0369C7F1CA1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CFB5E417-64BD-44DF-9C99-AA4DCFAEEB65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8877C43-F2E4-4524-87CA-E096D3079E15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B4B7A2EC-F402-4B96-84B7-BB3617488C8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76384" y="1629418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8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3D9A-67AC-4CB3-A569-C3A39E5C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E52A5-F15C-42A0-9757-4DE3651B9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496E-833D-4196-A7DD-2E8E1554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378A-AFEB-4A66-B902-BCC9EE54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5FCCA-A8C4-4D8E-B21E-7FC6C98D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6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26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33E59-3219-4B86-8E43-42C1B98813BA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967A57E-6116-4651-9F51-121559D989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532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105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77469A-D08E-4C75-9052-8CD284E36F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D9D960-D0DA-4E93-BB12-0CC56256EC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36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62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28FA8-287C-4240-992B-C198E442C8AD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EED018-9C1E-426B-9E21-66B792E09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72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735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F79FD-F964-4C13-A7A1-1018A4957018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BD26A9B-0E5C-4361-A735-AB7FF0436C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254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A86378D-0BDC-488B-94F5-B15C3D635F46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C157D6D-6FEA-4497-B5C1-3317E7BE8D13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2D9B9938-C3CD-4017-8111-442B32E616CA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7DC1FB44-904B-493D-BBF1-8510D8DB34FC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781D687A-6667-41C0-AF19-44A67D2CEAA6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BCF11BC5-5D20-462C-BCFB-30E32ED19D63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81C6D06D-17C5-415F-BF92-658231E3D820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9C8F4C03-AAC7-4F40-B95D-7DCD6003C2CB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8116B1ED-461A-49BF-83D9-4ED4C2A80F2A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4C7DB76E-9B03-4379-A9EC-952796922546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10584481-D26E-44AE-8A61-7A374657D9F2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E9AE5DA9-8853-4E81-BF87-A051473DAC8C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7F8B600A-FAC4-4CF0-8327-B218820A7D74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1D2A30A1-FDB9-402E-9597-7619EAB3C9B5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C11A69B8-2FB3-442C-B4C4-1451CFB06A30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81CC65AE-6D4F-4488-84A3-BD210A11E7B5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BAFD4B00-2C20-44A2-9B62-374DE40C9E36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41C4D5B4-3DCE-4E61-9AB3-BEA81180A6E0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07C302C6-8177-4042-8F17-5E6B04FD7F3B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58E3BDE1-FC1D-4E0D-86EF-89F35D6C22BB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DD2739E6-BA1B-4626-8B2C-4236CA17791B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CEC46FCB-D4C2-4C1D-A34D-EC89F24DD67F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41375E85-F5ED-4E0C-8E90-24CEDEA73130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638B9DB0-8F13-455E-BADE-46B904F30E9C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A6EF07C2-4220-49AD-A240-464F4595547E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7BFD914E-9805-417A-8460-F98ECDF8AE4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210E18AC-D4BF-45D5-9C0C-B1914A6F41D9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589AAE39-E8A5-4088-BC28-131A6BE7B83F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D53EAC3B-44E4-40C0-93A5-9B9A6B1D4417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5C116785-AF48-4144-A6F8-6B226658B50A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67C273C3-931E-423E-B51D-12B3B8E41668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F1AABBEE-C400-4BE0-9CCD-9093DDF9CCCE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5F3BA95A-3967-4B1B-BA26-25D486216519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BB0EE992-6EAF-4424-BC35-4FE3F0C56E36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F2C97BEA-B3A9-47F8-9DEF-A1B2F6C8738E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A76F166E-11D5-42CC-908B-3865A47328E3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6280649F-F0DE-4BDC-9BE7-BACF2688A387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ED49453-43EC-4AAC-A1C3-AA897CEA111A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5F094798-4D83-4456-8F11-8FF863E64A8B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E6963285-EBA8-4A9F-B080-A588A9135B65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750F9FE5-2775-4887-82D2-4AFCAA4A5892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E1A6A94-8C6B-48F1-BD5E-55E9B5F00D1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047CEB98-4213-4AFE-8547-D54513C67210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02877BCD-5F89-4144-A536-666DCBFF1A3A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46D7B223-13BA-4683-AA0C-96D1D14AA553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20B738C-D541-4A7A-B7CD-98B3993C8A02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B5524965-24B9-4FAC-9F83-CA8FA7663F9E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7A11DF8-1D4C-414A-B184-5B6300710F57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793BD08A-75F7-4302-910D-D7EC4799D5E1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601F9F98-165B-48B8-8FBA-A5033CA3AED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A5D3A3A6-16AE-4DEF-B0E0-9E821BE62E3F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9983A92E-6EDC-4083-B337-739897B23058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E050CC18-F5D9-4247-8217-886DEE937668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7BC21963-1EBA-47BE-9C3E-B32E5181C005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51B26225-2FFD-4CD7-9938-98DD0A7FD174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340F9AA2-665B-4985-9125-7734468E42C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46F16822-967A-467D-8B36-6D5DD075FECA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331144A5-EBF4-4E32-9AD5-4172EC734444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6189D68F-E61F-4E61-AEC2-DBB68C822DBB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A03F094B-BA82-4809-A19B-0FB8A96EBC99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5F0B0033-A4C4-46E6-8BE6-F1EB0891C088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12E00E26-3563-4BBC-8F90-5AB65846AA43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7D7C8871-CF7F-48DA-86DF-5B91023CEE36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C66CDB6C-FA66-44B3-8A86-586F393569F7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5655555A-F99D-45C8-B47A-096D81929126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42D3253C-B9A5-4A52-98E4-21249CD4DCA3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87533772-D216-467C-92D5-350C0DC83321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C1B8B754-A317-4CCD-A9E5-93D8057BFA28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6C8169E1-07B1-40DA-A8C5-46DBDD0C44E1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7BA15746-5A2A-4E9F-B0C8-907DD6C790E5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E94BEC2C-7C30-48F7-A603-1AE7BD3672DD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EFB8ED8E-FFAE-42E1-A638-3D46B36D100E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70FE8CCD-F6BC-4D55-B593-16BFE194C4F4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B39CFAE7-DD68-42BB-8F4D-B19C0E260500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61E0EF10-9124-475C-8984-CBE84900372E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FCC7660A-7BCC-4C51-9F0D-2E6773B1E192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01CD7523-8666-434C-942A-D813C9D19070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126DB9F0-1BB1-455B-B706-A51E26A0E8D4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40AFB416-E36D-4D8B-9B08-32EDE763ABE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E4387328-583D-4D14-928B-CE58779EE6BD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635E053-20BD-4089-B8F6-FC778BF46022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D28435F8-C875-4CE6-A96B-FC517B688828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26F0E60C-94FC-4A2C-A35F-B6A122491D25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773D1880-4D3D-48A7-BF1C-9948E5B0DF69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B5E77D3A-5C36-479D-9A17-D227DB10F394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FBB8B3ED-F4E0-4151-BB69-38BC28F50426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C500DF4-D59E-4E96-9A81-39C2D1F47628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CBDA4005-C877-440A-879A-FDB2C71717F1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B84647A1-B4CF-4C64-94D3-91059360C0A5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2D31F34-46D2-48AE-8570-56A3F7E96318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172E4E1B-6FCC-4B4E-9E00-C90247856A5C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7CA65E04-542F-4D9A-9931-BB43BBB0D35B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0B67BA90-87CA-46E0-AFA6-8C3E657817DE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FA901DB7-FF69-4681-A721-5B374FDE8301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410BAFDD-3006-41B8-965E-7364954258E6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C1D9503F-3A2E-481F-91DE-FB4081BE16BA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8678CA3B-E6B7-44E5-8B87-6A5886E48AFB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67ADBEAF-60BB-4781-89B3-C0CD1549DF7B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67103BB7-3128-47F0-8BA0-27E5D99AA3DF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6F48642D-C6E9-4CE4-9427-71C747F21934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AB1E2168-D3C4-405D-A548-805FE41D1673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5B73AB8-261B-426D-A530-3F1DC942F1CE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BB4297FE-45AD-4E14-89E9-1D648B858361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C021CCAC-3BD3-4DB8-BA49-06398F0AB363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FA070B7B-BB7B-4FFB-A0A8-7B585594A027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2C050A03-137B-4809-B604-B820FBC9A194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9CBCC4F3-E3A2-4740-A8C6-7ED4689F2E1F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5B75301C-58F0-406A-9404-491CD9010E25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EE2C33FF-1334-4174-AA6A-2D255C20AEB7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1E97DC76-8F79-4868-ACA3-366AA3DBC5D1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FF2C55EE-706D-4FF5-90D1-F4BE98765065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59C23747-7210-44B5-928A-EA6FA94E6748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11CAB5A2-A5D3-4130-B04E-2FC4680C4290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18DF7ED9-D3C2-426E-BB8A-58BED9974FE5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2D431234-D475-4D2B-9F32-989C49ABF9BE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2E495D7B-F82C-467C-882C-3EA3FB1A86CA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DD1A7744-6E02-49A0-B0B7-A22857EB853B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03858B0B-8014-4D03-80AC-FA65FF241B16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27856413-C3F7-4E66-BFF1-E3C47B457437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DD482D73-D578-4017-8CD2-F389A5D71039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9522A940-4F10-48AF-948D-F2442EBFE927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60B79872-7B0D-4D31-A844-EA40B2975D40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810DF231-D1AB-4A1E-BD7D-692026FCC47E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ADDE3476-71F1-499E-8E32-770F03F37B9D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85D6E909-02EE-4B30-AAC1-7D4BF27DAEB5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87CFEF17-F69F-42FF-B486-BDB8D4AE785B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0E30BD88-84BD-4D5F-A66B-160172B42A35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804543DB-00F6-4B16-9813-583EEC419B8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2A4885D6-BD1C-4988-B74C-1C6407F7EC11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85EE8243-184C-4308-BD38-9211FBAA4245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455372FF-161E-4C1A-B6AB-1BDFF2B894F5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3B2CD3CA-F00D-4538-8E26-8F8AFDEC21CE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BEE85CAB-8CD0-49AC-A934-375360C05C1E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537C4B27-72D6-4D86-B0D2-CE80632449CC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92841CF4-1D90-4324-9A5F-EBCA58A27625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71AD02DF-A74A-4D75-BC73-BE3541164570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B81138BA-6283-420D-868B-2449293BDAE6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FCAB7012-DA89-45E0-A9D8-F7AED28520BE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84ED60BE-8564-4B16-BED6-E10B3953136E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9347123B-A50D-4CE1-96EF-B5BDD2FE5ACB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278D95D6-E25F-4A7E-A2B8-0AD97E82D2E4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60D39743-48EE-4A29-9791-DAE8D85A3D1F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31D4B44F-554F-47D3-A20C-E84C6D8BC5A7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3C4E2C1A-1BBD-43A0-913D-B079DF34167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43D4B51B-6E5C-430B-B330-ED8469B87439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60FEBF00-7DC0-436F-A2A3-7337947FD637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015A8779-D6A3-427F-A970-0BFB7A042490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B1813C16-B9F7-47B5-9899-CD4235640C51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466418B2-1B43-4FB6-86D3-B2D637C41F1D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B7EB1684-D1B9-4620-8AFC-8D95CB3D9F77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6DB4C87D-464C-4DC6-A18A-4CBBA802B8F3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110A07E9-543F-4561-8FED-B0CD60B3547A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7B4047C8-7494-4D5A-B52D-F978182054C5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F27DC36E-2AAA-43CD-A68A-E4D888BEF659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CBF414E3-299F-4A9B-832F-5128F95BF1D0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66D67E84-2839-41C7-BC87-73EC6F847F7D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1FEEE96B-6CE9-4F39-880D-DCE2CD3C2D4F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C8CE9067-1317-4F3A-9AB4-D07600703B1B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CADD9929-0C54-4535-B89C-8DCEC1844536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34C0ABD5-3342-43C5-9DA3-B18EF96ADE61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CD9524FB-B76A-4CE0-A060-D11320C462F3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4CE38F92-5CDE-4F20-840C-1DD41780BE42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512F22B9-A9EC-4213-8418-7646BC66809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0538FA2B-B69D-4530-AF99-D210F0FD321A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F7091818-0E1E-49A7-9F1B-9A6411C8773D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EDEB90A8-B2FF-46C8-AC6B-A40513D4D4AA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A659AF69-50A3-4A7C-8A3D-F8F38047D5E3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FCC98F44-1B3D-493D-82F3-D5E37B9AE85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009ACCCD-C269-4FED-9D72-BB7FD83656DC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C7671BFD-0102-4F85-A2B6-EFD120B104FB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8A7966B3-57BB-461C-8C95-422338CAA016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5CD80AB4-7A10-457E-9EB0-8225014C442F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125D69E7-1FA3-4159-9125-01E1FAB210E5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DB9AEAED-8F57-4955-8008-468C8F3DEAFF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E422C533-65EB-4463-ADD9-BDD1E11D1D3B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FB00B859-6A14-4C2F-9A39-F083CF7BBCD8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4905A50-C59E-474A-8338-96AF52526236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DFA0DB1D-3DC3-4375-A495-19DA9AE51D7E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1B06A646-D4AF-4FE8-A3BF-CD9FA1603276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29A446DA-C9AD-4421-9177-B9459CE24E6C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EA8FEF8-8799-4DA3-9F47-9358518A4BB5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2FD9DB3-C9CF-4271-AB67-16A53D140DA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4B344898-8530-415C-B38C-FFD917CDF6DC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A63989F8-B18E-4965-A2C9-24E86304EEF9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46BAE0F-9531-4308-A729-678E4D399F24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EB43F3A3-2C53-4DD8-B3B2-C1888AC7B22F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4DEA40E0-D787-4CA6-8AAF-B4377B32BE2A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8D29F180-092F-449B-95F9-E8B3A1522498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2778C309-3373-482A-B432-BB920964FEDA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A8C97C7E-A1EB-44FF-AC25-27173F89C543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74A18EE6-D67D-4141-B0ED-B0D5C99DDE46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7D42A641-10BD-41C5-8B82-DB505B42275B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A148EB39-5A91-4A5A-B7C5-613E8EFCB148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B0FD78C4-3149-4625-AF1D-6E0A731AEDFC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605949E6-3694-43DD-89B6-BA7B4F848491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3B3806A1-BA8A-49DC-99AA-418C9E49C6F7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368B11C2-55EF-4EE3-B8FF-933E1D6BF03C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FD87E59-B7B6-4385-8ECA-E67AE33CF890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1D7EC0E2-CB5B-4CB5-816E-4BFA10F9C88E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79D9DA9-8524-4BD8-B2D9-48CF4867A11D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96B371F4-615D-4A0E-87C5-692194655800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A850E1A2-0CAE-4DF3-810D-45A1275A4B11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9D64867-FA81-4612-85A8-A1A347C88603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9D9A6DAF-415C-4D2D-B966-C35C256EE0F1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8CE3B9C-1353-4CA5-AA1B-71AE45DA8961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36FDE721-AF9B-4774-B894-D44AC0D473C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D1CECFD4-AEDB-4AF7-B709-7643F31DCF9D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18789278-1AD6-49BB-87FA-9AB23F1729E1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F0058A75-EF46-4546-8125-DE1A68B1A6F9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6CD97F9A-BD36-4CA9-8E6B-86225B80666B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6B0A88A3-0C5A-4BBC-920C-A491E9B70B0E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6153CF06-4C99-4755-810B-3E5D41876EBC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D7184C7B-64D2-4739-B8CC-F8A4569F9565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DDC51350-5D2C-44D7-BEF5-D7AB363CCA20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10F5C2DB-FDCE-48C6-B5F7-6B3C1052DB5F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C83A66E4-4C2D-44DD-91F4-10765459C127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BFC52C5F-825E-4E1B-9FB1-FF1EBBC22E18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A0674450-C985-4467-9DB7-020D64818BD5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B564932B-9C41-4F6B-B9F0-11A4801A351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75D5EB2D-4F2C-43EE-9468-C4C4CFF4865C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65EE4AA2-5C18-4159-AE2E-4831EC129EE3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FD0B9CA0-40CD-49BB-809E-FFC2F53944FD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11F4F6BE-054C-4B42-B3CA-5BF64953747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831ECEA8-6B91-452C-9D03-BD6A78BE0EA1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9C201EAB-EC1C-4A43-9B5E-3830C6E609B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7837254D-D85F-4B92-A097-37EE1574FE6B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A437A788-EE70-4258-8C69-9D8C5E79AF56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BF1A1951-0DED-4FCB-8A97-DE1CE2770F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54030D86-3BDE-4C20-8738-E4F4273AA833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4CCA98B3-EB92-430A-840F-7ACA745C737E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4487A358-6EEF-40C9-90A6-B9CF6D01CAF0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3F8530B4-3D64-466F-AE11-1167CF940B12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82A18C93-B41B-44A2-8175-B86D774BB5F0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EF05D089-743B-4736-A585-952161ECC967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5E8A6980-D715-4721-A784-4AE4B767E4EE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7C7C110D-BE92-4D3E-B9A4-8F25147FA4E6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1F821583-3288-4275-9B04-9814EE34D4CB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FEBE509-D2A8-4D29-B35C-01F7913DC50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F859085B-FF69-4EEE-A230-4C5171856C22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7C725A2C-86B4-48DE-9559-16E8A9EF9EC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D7A2C9D7-CF10-4D20-898E-DCF32601A55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E393E859-DBB3-4B8A-AE46-46FF3F2E9652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E35D1475-7105-4E28-BD3B-CFDBEC83E08E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3AAB82C6-62EA-4F33-B647-2DC01FAA01B3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20378F3D-8FA7-43B3-B640-04D730C8BC46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DA311E50-B0C8-4BB2-8F79-D70D6A359761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378A67E3-5D96-4CBD-994D-9A944C1DBA15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976262E6-8B56-4191-843C-484E6909D9E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CDA7FE1B-612F-43FD-A40C-862BDFC2885C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BC120B5C-1DD9-44C3-8A5E-BDFBAE1BCAB4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4EC00505-7F2D-4B75-8DD5-373F59E6ADF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46BE18D-1768-43B2-8A3A-1119E64D954A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40E3C7F-7CF9-467B-8330-D799D3BF029A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D6632FE0-2A23-4CED-A160-279DAEC2E65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D62E3F1A-4197-44C2-AEAA-75923B44A710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CDD98631-6454-49E0-A3DE-DA0B24071E41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685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991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0CAF-1B74-4517-A966-7739C202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2730-9DAF-474B-9EE6-75FFFDC79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2F907-359E-41B8-A541-42F8C580D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D8505-7928-4E19-A60F-B87D1D4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623E3-4CA8-4F3C-9B45-69627F0C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2001-5820-4B0F-82C2-FC9FA97F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7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85046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48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944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948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1783890" y="4287302"/>
            <a:ext cx="999462" cy="1292409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 rot="16200000" flipV="1">
            <a:off x="918437" y="3787571"/>
            <a:ext cx="999462" cy="1292409"/>
            <a:chOff x="5710110" y="861237"/>
            <a:chExt cx="2762761" cy="3572539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641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477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-14702" y="6189270"/>
            <a:ext cx="11011328" cy="79744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 flipV="1">
            <a:off x="9507759" y="0"/>
            <a:ext cx="2684240" cy="3471003"/>
            <a:chOff x="5710110" y="861237"/>
            <a:chExt cx="2762761" cy="3572539"/>
          </a:xfrm>
        </p:grpSpPr>
        <p:sp>
          <p:nvSpPr>
            <p:cNvPr id="5" name="Isosceles Triangle 4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82AD369-D5FC-4070-BC71-064D8FC9F62A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610063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D87E43-19A7-48AA-87E3-677FC5FEE8E9}"/>
              </a:ext>
            </a:extLst>
          </p:cNvPr>
          <p:cNvSpPr/>
          <p:nvPr userDrawn="1"/>
        </p:nvSpPr>
        <p:spPr>
          <a:xfrm>
            <a:off x="-1" y="1610063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C3DE683D-324F-4A44-B9B4-483B8FD1C70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702F1BA-10D8-4331-BD4C-2706D1D94949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187965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9675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 flipH="1">
            <a:off x="9114379" y="3780379"/>
            <a:ext cx="2684240" cy="3471003"/>
            <a:chOff x="5710110" y="861237"/>
            <a:chExt cx="2762761" cy="3572539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F2E4E9C1-347B-453B-9635-0B93ABEC793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9560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F09AA59-EBC5-49D4-86FA-BA501F3B003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090555" y="3446715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5AF75764-4E6E-43FC-A352-09023C4EA8F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60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BA331AD9-76BB-4CB2-B996-5FD49778366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090555" y="1328666"/>
            <a:ext cx="53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694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FA69F2D-A6E0-414B-9364-1D41FF7D3B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4225" y="117446"/>
            <a:ext cx="11914438" cy="5187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05FB4E29-9C56-45B9-A73A-BC7E2986D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110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53833" y="287254"/>
            <a:ext cx="914289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 rot="16200000" flipV="1">
            <a:off x="393382" y="3780378"/>
            <a:ext cx="2684240" cy="3471003"/>
            <a:chOff x="5710110" y="861237"/>
            <a:chExt cx="2762761" cy="3572539"/>
          </a:xfrm>
        </p:grpSpPr>
        <p:sp>
          <p:nvSpPr>
            <p:cNvPr id="4" name="Isosceles Triangle 3"/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131F02-8560-4936-8196-7B5B3CDB11E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66227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C4D0155-DE74-4ED9-B57D-FCD563766CB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19434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FA1E3D6-DD27-4B94-BD57-3429E799CFE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13020" y="1787518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1CBE543A-EEDF-47EE-9E4B-8EEFE00C1C2B}"/>
              </a:ext>
            </a:extLst>
          </p:cNvPr>
          <p:cNvSpPr/>
          <p:nvPr userDrawn="1"/>
        </p:nvSpPr>
        <p:spPr>
          <a:xfrm>
            <a:off x="3613020" y="3887674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180C7D7-E731-42FC-A240-C204839E739E}"/>
              </a:ext>
            </a:extLst>
          </p:cNvPr>
          <p:cNvSpPr/>
          <p:nvPr userDrawn="1"/>
        </p:nvSpPr>
        <p:spPr>
          <a:xfrm>
            <a:off x="6366227" y="3887674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8F8CA96E-58DA-4D5C-9F73-719A9E293C0D}"/>
              </a:ext>
            </a:extLst>
          </p:cNvPr>
          <p:cNvSpPr/>
          <p:nvPr userDrawn="1"/>
        </p:nvSpPr>
        <p:spPr>
          <a:xfrm>
            <a:off x="9119434" y="3887674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CC12A8B-343C-49CF-8E36-97ED170F977E}"/>
              </a:ext>
            </a:extLst>
          </p:cNvPr>
          <p:cNvSpPr/>
          <p:nvPr userDrawn="1"/>
        </p:nvSpPr>
        <p:spPr>
          <a:xfrm>
            <a:off x="3613020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077046BC-04C7-4CFE-9D6B-78D51C62B0B1}"/>
              </a:ext>
            </a:extLst>
          </p:cNvPr>
          <p:cNvSpPr/>
          <p:nvPr userDrawn="1"/>
        </p:nvSpPr>
        <p:spPr>
          <a:xfrm>
            <a:off x="6366227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B85CA1-601A-4A68-A34B-A70AACBDC3E7}"/>
              </a:ext>
            </a:extLst>
          </p:cNvPr>
          <p:cNvSpPr/>
          <p:nvPr userDrawn="1"/>
        </p:nvSpPr>
        <p:spPr>
          <a:xfrm>
            <a:off x="9119434" y="4394066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5F117DB7-DDC6-469F-9F54-0F6E4D98DE57}"/>
              </a:ext>
            </a:extLst>
          </p:cNvPr>
          <p:cNvSpPr/>
          <p:nvPr userDrawn="1"/>
        </p:nvSpPr>
        <p:spPr>
          <a:xfrm>
            <a:off x="4423020" y="5632583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48FCA12A-1A66-4221-827F-42C19D989A20}"/>
              </a:ext>
            </a:extLst>
          </p:cNvPr>
          <p:cNvSpPr/>
          <p:nvPr userDrawn="1"/>
        </p:nvSpPr>
        <p:spPr>
          <a:xfrm>
            <a:off x="7176227" y="5632583"/>
            <a:ext cx="50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54AA85F-5F94-400B-ADB5-87246B10685F}"/>
              </a:ext>
            </a:extLst>
          </p:cNvPr>
          <p:cNvSpPr/>
          <p:nvPr userDrawn="1"/>
        </p:nvSpPr>
        <p:spPr>
          <a:xfrm>
            <a:off x="9929434" y="5632583"/>
            <a:ext cx="50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3533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E5A5-4361-42D8-9CDC-E46152F8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DA110-D6BB-485D-93B0-8EC25B504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0CBD8-0380-4273-9EC1-3A069CA92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EBB52-3BAF-4A86-A490-63AC6FCE5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71D9D-C05E-4462-AE3C-CED370353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10C3D-895D-451D-874A-2B2B9EBD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43293-66F8-46E3-B3B8-2DADD88F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2D1AD-8A2F-40E6-B1F2-3D921F39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1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0" hasCustomPrompt="1"/>
          </p:nvPr>
        </p:nvSpPr>
        <p:spPr>
          <a:xfrm rot="10800000" flipV="1">
            <a:off x="-9624" y="-4763"/>
            <a:ext cx="7623587" cy="6867525"/>
          </a:xfrm>
          <a:custGeom>
            <a:avLst/>
            <a:gdLst>
              <a:gd name="connsiteX0" fmla="*/ 0 w 5457956"/>
              <a:gd name="connsiteY0" fmla="*/ 6858000 h 6858000"/>
              <a:gd name="connsiteX1" fmla="*/ 2738202 w 5457956"/>
              <a:gd name="connsiteY1" fmla="*/ 0 h 6858000"/>
              <a:gd name="connsiteX2" fmla="*/ 5457956 w 5457956"/>
              <a:gd name="connsiteY2" fmla="*/ 6858000 h 6858000"/>
              <a:gd name="connsiteX3" fmla="*/ 0 w 5457956"/>
              <a:gd name="connsiteY3" fmla="*/ 6858000 h 6858000"/>
              <a:gd name="connsiteX0" fmla="*/ 0 w 2733806"/>
              <a:gd name="connsiteY0" fmla="*/ 6867525 h 6867525"/>
              <a:gd name="connsiteX1" fmla="*/ 14052 w 2733806"/>
              <a:gd name="connsiteY1" fmla="*/ 0 h 6867525"/>
              <a:gd name="connsiteX2" fmla="*/ 2733806 w 2733806"/>
              <a:gd name="connsiteY2" fmla="*/ 6858000 h 6867525"/>
              <a:gd name="connsiteX3" fmla="*/ 0 w 2733806"/>
              <a:gd name="connsiteY3" fmla="*/ 6867525 h 6867525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5462954 w 5462954"/>
              <a:gd name="connsiteY2" fmla="*/ 6848475 h 6858000"/>
              <a:gd name="connsiteX3" fmla="*/ 2729148 w 5462954"/>
              <a:gd name="connsiteY3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154847 w 5462954"/>
              <a:gd name="connsiteY2" fmla="*/ 51911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58000 h 6858000"/>
              <a:gd name="connsiteX1" fmla="*/ 0 w 5462954"/>
              <a:gd name="connsiteY1" fmla="*/ 0 h 6858000"/>
              <a:gd name="connsiteX2" fmla="*/ 4802547 w 5462954"/>
              <a:gd name="connsiteY2" fmla="*/ 9525 h 6858000"/>
              <a:gd name="connsiteX3" fmla="*/ 5462954 w 5462954"/>
              <a:gd name="connsiteY3" fmla="*/ 6848475 h 6858000"/>
              <a:gd name="connsiteX4" fmla="*/ 2729148 w 5462954"/>
              <a:gd name="connsiteY4" fmla="*/ 6858000 h 6858000"/>
              <a:gd name="connsiteX0" fmla="*/ 2729148 w 5462954"/>
              <a:gd name="connsiteY0" fmla="*/ 6867525 h 6867525"/>
              <a:gd name="connsiteX1" fmla="*/ 0 w 5462954"/>
              <a:gd name="connsiteY1" fmla="*/ 0 h 6867525"/>
              <a:gd name="connsiteX2" fmla="*/ 4802547 w 5462954"/>
              <a:gd name="connsiteY2" fmla="*/ 19050 h 6867525"/>
              <a:gd name="connsiteX3" fmla="*/ 5462954 w 5462954"/>
              <a:gd name="connsiteY3" fmla="*/ 6858000 h 6867525"/>
              <a:gd name="connsiteX4" fmla="*/ 2729148 w 5462954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1905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12072"/>
              <a:gd name="connsiteY0" fmla="*/ 6867525 h 6867525"/>
              <a:gd name="connsiteX1" fmla="*/ 0 w 4812072"/>
              <a:gd name="connsiteY1" fmla="*/ 0 h 6867525"/>
              <a:gd name="connsiteX2" fmla="*/ 4812072 w 4812072"/>
              <a:gd name="connsiteY2" fmla="*/ 19050 h 6867525"/>
              <a:gd name="connsiteX3" fmla="*/ 4786679 w 4812072"/>
              <a:gd name="connsiteY3" fmla="*/ 1695450 h 6867525"/>
              <a:gd name="connsiteX4" fmla="*/ 2729148 w 4812072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86679 w 4802547"/>
              <a:gd name="connsiteY3" fmla="*/ 1695450 h 6867525"/>
              <a:gd name="connsiteX4" fmla="*/ 2729148 w 4802547"/>
              <a:gd name="connsiteY4" fmla="*/ 6867525 h 6867525"/>
              <a:gd name="connsiteX0" fmla="*/ 2729148 w 4802547"/>
              <a:gd name="connsiteY0" fmla="*/ 6867525 h 6867525"/>
              <a:gd name="connsiteX1" fmla="*/ 0 w 4802547"/>
              <a:gd name="connsiteY1" fmla="*/ 0 h 6867525"/>
              <a:gd name="connsiteX2" fmla="*/ 4802547 w 4802547"/>
              <a:gd name="connsiteY2" fmla="*/ 0 h 6867525"/>
              <a:gd name="connsiteX3" fmla="*/ 4797652 w 4802547"/>
              <a:gd name="connsiteY3" fmla="*/ 1695450 h 6867525"/>
              <a:gd name="connsiteX4" fmla="*/ 2729148 w 480254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2547" h="6867525">
                <a:moveTo>
                  <a:pt x="2729148" y="6867525"/>
                </a:moveTo>
                <a:lnTo>
                  <a:pt x="0" y="0"/>
                </a:lnTo>
                <a:lnTo>
                  <a:pt x="4802547" y="0"/>
                </a:lnTo>
                <a:cubicBezTo>
                  <a:pt x="4800915" y="565150"/>
                  <a:pt x="4799284" y="1130300"/>
                  <a:pt x="4797652" y="1695450"/>
                </a:cubicBezTo>
                <a:lnTo>
                  <a:pt x="2729148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1D638CE8-AD20-4CB4-B6A3-210BB7201115}"/>
              </a:ext>
            </a:extLst>
          </p:cNvPr>
          <p:cNvGrpSpPr/>
          <p:nvPr userDrawn="1"/>
        </p:nvGrpSpPr>
        <p:grpSpPr>
          <a:xfrm rot="10800000" flipH="1" flipV="1">
            <a:off x="9501318" y="3410805"/>
            <a:ext cx="2690682" cy="3483407"/>
            <a:chOff x="5710110" y="861237"/>
            <a:chExt cx="2769391" cy="3585306"/>
          </a:xfrm>
        </p:grpSpPr>
        <p:sp>
          <p:nvSpPr>
            <p:cNvPr id="11" name="Isosceles Triangle 4">
              <a:extLst>
                <a:ext uri="{FF2B5EF4-FFF2-40B4-BE49-F238E27FC236}">
                  <a16:creationId xmlns:a16="http://schemas.microsoft.com/office/drawing/2014/main" id="{4401D16F-071F-48DF-B9E7-B14969668B30}"/>
                </a:ext>
              </a:extLst>
            </p:cNvPr>
            <p:cNvSpPr/>
            <p:nvPr userDrawn="1"/>
          </p:nvSpPr>
          <p:spPr>
            <a:xfrm>
              <a:off x="6400800" y="2052084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5">
              <a:extLst>
                <a:ext uri="{FF2B5EF4-FFF2-40B4-BE49-F238E27FC236}">
                  <a16:creationId xmlns:a16="http://schemas.microsoft.com/office/drawing/2014/main" id="{D167A15C-92B8-4066-873F-0711670DC70A}"/>
                </a:ext>
              </a:extLst>
            </p:cNvPr>
            <p:cNvSpPr/>
            <p:nvPr userDrawn="1"/>
          </p:nvSpPr>
          <p:spPr>
            <a:xfrm rot="10800000">
              <a:off x="7091490" y="2052084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6">
              <a:extLst>
                <a:ext uri="{FF2B5EF4-FFF2-40B4-BE49-F238E27FC236}">
                  <a16:creationId xmlns:a16="http://schemas.microsoft.com/office/drawing/2014/main" id="{E9FABD01-6038-40C2-AB88-2F53D5D2519B}"/>
                </a:ext>
              </a:extLst>
            </p:cNvPr>
            <p:cNvSpPr/>
            <p:nvPr userDrawn="1"/>
          </p:nvSpPr>
          <p:spPr>
            <a:xfrm>
              <a:off x="5710110" y="3232297"/>
              <a:ext cx="1381381" cy="1190846"/>
            </a:xfrm>
            <a:prstGeom prst="triangl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7">
              <a:extLst>
                <a:ext uri="{FF2B5EF4-FFF2-40B4-BE49-F238E27FC236}">
                  <a16:creationId xmlns:a16="http://schemas.microsoft.com/office/drawing/2014/main" id="{8FD28A03-2325-4BC7-9456-3B7B2A1849DF}"/>
                </a:ext>
              </a:extLst>
            </p:cNvPr>
            <p:cNvSpPr/>
            <p:nvPr userDrawn="1"/>
          </p:nvSpPr>
          <p:spPr>
            <a:xfrm rot="10800000">
              <a:off x="6400800" y="3232297"/>
              <a:ext cx="1381381" cy="1190846"/>
            </a:xfrm>
            <a:prstGeom prst="triangl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8">
              <a:extLst>
                <a:ext uri="{FF2B5EF4-FFF2-40B4-BE49-F238E27FC236}">
                  <a16:creationId xmlns:a16="http://schemas.microsoft.com/office/drawing/2014/main" id="{0B238841-B35E-4A6D-8711-0141841E43B0}"/>
                </a:ext>
              </a:extLst>
            </p:cNvPr>
            <p:cNvSpPr/>
            <p:nvPr userDrawn="1"/>
          </p:nvSpPr>
          <p:spPr>
            <a:xfrm>
              <a:off x="7091490" y="3242930"/>
              <a:ext cx="1381381" cy="1190846"/>
            </a:xfrm>
            <a:prstGeom prst="triangle">
              <a:avLst/>
            </a:pr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9">
              <a:extLst>
                <a:ext uri="{FF2B5EF4-FFF2-40B4-BE49-F238E27FC236}">
                  <a16:creationId xmlns:a16="http://schemas.microsoft.com/office/drawing/2014/main" id="{AA6769A0-D5A9-498C-AC0B-268E1CC7C2B0}"/>
                </a:ext>
              </a:extLst>
            </p:cNvPr>
            <p:cNvSpPr/>
            <p:nvPr userDrawn="1"/>
          </p:nvSpPr>
          <p:spPr>
            <a:xfrm>
              <a:off x="7091490" y="861237"/>
              <a:ext cx="1381381" cy="1190846"/>
            </a:xfrm>
            <a:prstGeom prst="triangl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1B28F9E9-3E45-472A-BAE5-2D793E7B0095}"/>
                </a:ext>
              </a:extLst>
            </p:cNvPr>
            <p:cNvSpPr/>
            <p:nvPr userDrawn="1"/>
          </p:nvSpPr>
          <p:spPr>
            <a:xfrm rot="10800000">
              <a:off x="7798130" y="2053637"/>
              <a:ext cx="681371" cy="2392906"/>
            </a:xfrm>
            <a:custGeom>
              <a:avLst/>
              <a:gdLst>
                <a:gd name="connsiteX0" fmla="*/ 0 w 1342121"/>
                <a:gd name="connsiteY0" fmla="*/ 1157001 h 1157001"/>
                <a:gd name="connsiteX1" fmla="*/ 671061 w 1342121"/>
                <a:gd name="connsiteY1" fmla="*/ 0 h 1157001"/>
                <a:gd name="connsiteX2" fmla="*/ 1342121 w 1342121"/>
                <a:gd name="connsiteY2" fmla="*/ 1157001 h 1157001"/>
                <a:gd name="connsiteX3" fmla="*/ 0 w 1342121"/>
                <a:gd name="connsiteY3" fmla="*/ 1157001 h 1157001"/>
                <a:gd name="connsiteX0" fmla="*/ 0 w 1342121"/>
                <a:gd name="connsiteY0" fmla="*/ 2478806 h 2478806"/>
                <a:gd name="connsiteX1" fmla="*/ 145960 w 1342121"/>
                <a:gd name="connsiteY1" fmla="*/ 0 h 2478806"/>
                <a:gd name="connsiteX2" fmla="*/ 1342121 w 1342121"/>
                <a:gd name="connsiteY2" fmla="*/ 2478806 h 2478806"/>
                <a:gd name="connsiteX3" fmla="*/ 0 w 1342121"/>
                <a:gd name="connsiteY3" fmla="*/ 2478806 h 2478806"/>
                <a:gd name="connsiteX0" fmla="*/ 0 w 807966"/>
                <a:gd name="connsiteY0" fmla="*/ 2478806 h 2478806"/>
                <a:gd name="connsiteX1" fmla="*/ 145960 w 807966"/>
                <a:gd name="connsiteY1" fmla="*/ 0 h 2478806"/>
                <a:gd name="connsiteX2" fmla="*/ 807966 w 807966"/>
                <a:gd name="connsiteY2" fmla="*/ 1166053 h 2478806"/>
                <a:gd name="connsiteX3" fmla="*/ 0 w 807966"/>
                <a:gd name="connsiteY3" fmla="*/ 2478806 h 2478806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66053 h 2324897"/>
                <a:gd name="connsiteX3" fmla="*/ 7949 w 662006"/>
                <a:gd name="connsiteY3" fmla="*/ 2324897 h 2324897"/>
                <a:gd name="connsiteX0" fmla="*/ 7949 w 662006"/>
                <a:gd name="connsiteY0" fmla="*/ 2324897 h 2324897"/>
                <a:gd name="connsiteX1" fmla="*/ 0 w 662006"/>
                <a:gd name="connsiteY1" fmla="*/ 0 h 2324897"/>
                <a:gd name="connsiteX2" fmla="*/ 662006 w 662006"/>
                <a:gd name="connsiteY2" fmla="*/ 1175106 h 2324897"/>
                <a:gd name="connsiteX3" fmla="*/ 7949 w 662006"/>
                <a:gd name="connsiteY3" fmla="*/ 2324897 h 23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006" h="2324897">
                  <a:moveTo>
                    <a:pt x="7949" y="2324897"/>
                  </a:moveTo>
                  <a:cubicBezTo>
                    <a:pt x="5299" y="1549931"/>
                    <a:pt x="2650" y="774966"/>
                    <a:pt x="0" y="0"/>
                  </a:cubicBezTo>
                  <a:lnTo>
                    <a:pt x="662006" y="1175106"/>
                  </a:lnTo>
                  <a:lnTo>
                    <a:pt x="7949" y="2324897"/>
                  </a:ln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082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>
            <a:off x="0" y="1458000"/>
            <a:ext cx="5400000" cy="540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ight Triangle 9"/>
          <p:cNvSpPr/>
          <p:nvPr userDrawn="1"/>
        </p:nvSpPr>
        <p:spPr>
          <a:xfrm rot="10800000">
            <a:off x="7152000" y="1"/>
            <a:ext cx="5040000" cy="504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46505" y="539931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505" y="3472720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7758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79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F8DF77-11B6-4B78-A281-02644EE5F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309" y="287254"/>
            <a:ext cx="1127841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7841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920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42640" y="1"/>
            <a:ext cx="4155273" cy="6867525"/>
          </a:xfrm>
          <a:custGeom>
            <a:avLst/>
            <a:gdLst>
              <a:gd name="connsiteX0" fmla="*/ 0 w 3600400"/>
              <a:gd name="connsiteY0" fmla="*/ 6858000 h 6858000"/>
              <a:gd name="connsiteX1" fmla="*/ 1090741 w 3600400"/>
              <a:gd name="connsiteY1" fmla="*/ 0 h 6858000"/>
              <a:gd name="connsiteX2" fmla="*/ 3600400 w 3600400"/>
              <a:gd name="connsiteY2" fmla="*/ 0 h 6858000"/>
              <a:gd name="connsiteX3" fmla="*/ 2509659 w 3600400"/>
              <a:gd name="connsiteY3" fmla="*/ 6858000 h 6858000"/>
              <a:gd name="connsiteX4" fmla="*/ 0 w 3600400"/>
              <a:gd name="connsiteY4" fmla="*/ 6858000 h 6858000"/>
              <a:gd name="connsiteX0" fmla="*/ 0 w 3600400"/>
              <a:gd name="connsiteY0" fmla="*/ 6858000 h 6858000"/>
              <a:gd name="connsiteX1" fmla="*/ 568846 w 3600400"/>
              <a:gd name="connsiteY1" fmla="*/ 3286125 h 6858000"/>
              <a:gd name="connsiteX2" fmla="*/ 1090741 w 3600400"/>
              <a:gd name="connsiteY2" fmla="*/ 0 h 6858000"/>
              <a:gd name="connsiteX3" fmla="*/ 3600400 w 3600400"/>
              <a:gd name="connsiteY3" fmla="*/ 0 h 6858000"/>
              <a:gd name="connsiteX4" fmla="*/ 2509659 w 3600400"/>
              <a:gd name="connsiteY4" fmla="*/ 6858000 h 6858000"/>
              <a:gd name="connsiteX5" fmla="*/ 0 w 3600400"/>
              <a:gd name="connsiteY5" fmla="*/ 6858000 h 6858000"/>
              <a:gd name="connsiteX0" fmla="*/ 0 w 3600400"/>
              <a:gd name="connsiteY0" fmla="*/ 6858000 h 6858000"/>
              <a:gd name="connsiteX1" fmla="*/ 464071 w 3600400"/>
              <a:gd name="connsiteY1" fmla="*/ 393382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68846 w 3600400"/>
              <a:gd name="connsiteY2" fmla="*/ 328612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197496 w 3600400"/>
              <a:gd name="connsiteY1" fmla="*/ 330517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07021 w 3600400"/>
              <a:gd name="connsiteY1" fmla="*/ 3324225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0 w 3600400"/>
              <a:gd name="connsiteY0" fmla="*/ 6858000 h 6858000"/>
              <a:gd name="connsiteX1" fmla="*/ 1216546 w 3600400"/>
              <a:gd name="connsiteY1" fmla="*/ 3352800 h 6858000"/>
              <a:gd name="connsiteX2" fmla="*/ 540271 w 3600400"/>
              <a:gd name="connsiteY2" fmla="*/ 3343275 h 6858000"/>
              <a:gd name="connsiteX3" fmla="*/ 1090741 w 3600400"/>
              <a:gd name="connsiteY3" fmla="*/ 0 h 6858000"/>
              <a:gd name="connsiteX4" fmla="*/ 3600400 w 3600400"/>
              <a:gd name="connsiteY4" fmla="*/ 0 h 6858000"/>
              <a:gd name="connsiteX5" fmla="*/ 2509659 w 3600400"/>
              <a:gd name="connsiteY5" fmla="*/ 6858000 h 6858000"/>
              <a:gd name="connsiteX6" fmla="*/ 0 w 3600400"/>
              <a:gd name="connsiteY6" fmla="*/ 6858000 h 6858000"/>
              <a:gd name="connsiteX0" fmla="*/ 31229 w 3060129"/>
              <a:gd name="connsiteY0" fmla="*/ 6867525 h 6867525"/>
              <a:gd name="connsiteX1" fmla="*/ 676275 w 3060129"/>
              <a:gd name="connsiteY1" fmla="*/ 3352800 h 6867525"/>
              <a:gd name="connsiteX2" fmla="*/ 0 w 3060129"/>
              <a:gd name="connsiteY2" fmla="*/ 3343275 h 6867525"/>
              <a:gd name="connsiteX3" fmla="*/ 550470 w 3060129"/>
              <a:gd name="connsiteY3" fmla="*/ 0 h 6867525"/>
              <a:gd name="connsiteX4" fmla="*/ 3060129 w 3060129"/>
              <a:gd name="connsiteY4" fmla="*/ 0 h 6867525"/>
              <a:gd name="connsiteX5" fmla="*/ 1969388 w 3060129"/>
              <a:gd name="connsiteY5" fmla="*/ 6858000 h 6867525"/>
              <a:gd name="connsiteX6" fmla="*/ 31229 w 3060129"/>
              <a:gd name="connsiteY6" fmla="*/ 6867525 h 6867525"/>
              <a:gd name="connsiteX0" fmla="*/ 0 w 3086050"/>
              <a:gd name="connsiteY0" fmla="*/ 6867525 h 6867525"/>
              <a:gd name="connsiteX1" fmla="*/ 702196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086050"/>
              <a:gd name="connsiteY0" fmla="*/ 6867525 h 6867525"/>
              <a:gd name="connsiteX1" fmla="*/ 635521 w 3086050"/>
              <a:gd name="connsiteY1" fmla="*/ 3352800 h 6867525"/>
              <a:gd name="connsiteX2" fmla="*/ 25921 w 3086050"/>
              <a:gd name="connsiteY2" fmla="*/ 3343275 h 6867525"/>
              <a:gd name="connsiteX3" fmla="*/ 576391 w 3086050"/>
              <a:gd name="connsiteY3" fmla="*/ 0 h 6867525"/>
              <a:gd name="connsiteX4" fmla="*/ 3086050 w 3086050"/>
              <a:gd name="connsiteY4" fmla="*/ 0 h 6867525"/>
              <a:gd name="connsiteX5" fmla="*/ 1995309 w 3086050"/>
              <a:gd name="connsiteY5" fmla="*/ 6858000 h 6867525"/>
              <a:gd name="connsiteX6" fmla="*/ 0 w 3086050"/>
              <a:gd name="connsiteY6" fmla="*/ 6867525 h 6867525"/>
              <a:gd name="connsiteX0" fmla="*/ 0 w 3109734"/>
              <a:gd name="connsiteY0" fmla="*/ 6867525 h 6867525"/>
              <a:gd name="connsiteX1" fmla="*/ 635521 w 3109734"/>
              <a:gd name="connsiteY1" fmla="*/ 3352800 h 6867525"/>
              <a:gd name="connsiteX2" fmla="*/ 25921 w 3109734"/>
              <a:gd name="connsiteY2" fmla="*/ 3343275 h 6867525"/>
              <a:gd name="connsiteX3" fmla="*/ 576391 w 3109734"/>
              <a:gd name="connsiteY3" fmla="*/ 0 h 6867525"/>
              <a:gd name="connsiteX4" fmla="*/ 3086050 w 3109734"/>
              <a:gd name="connsiteY4" fmla="*/ 0 h 6867525"/>
              <a:gd name="connsiteX5" fmla="*/ 3109734 w 3109734"/>
              <a:gd name="connsiteY5" fmla="*/ 6867525 h 6867525"/>
              <a:gd name="connsiteX6" fmla="*/ 0 w 3109734"/>
              <a:gd name="connsiteY6" fmla="*/ 6867525 h 6867525"/>
              <a:gd name="connsiteX0" fmla="*/ 0 w 3116455"/>
              <a:gd name="connsiteY0" fmla="*/ 6867525 h 6867525"/>
              <a:gd name="connsiteX1" fmla="*/ 635521 w 3116455"/>
              <a:gd name="connsiteY1" fmla="*/ 3352800 h 6867525"/>
              <a:gd name="connsiteX2" fmla="*/ 25921 w 3116455"/>
              <a:gd name="connsiteY2" fmla="*/ 3343275 h 6867525"/>
              <a:gd name="connsiteX3" fmla="*/ 576391 w 3116455"/>
              <a:gd name="connsiteY3" fmla="*/ 0 h 6867525"/>
              <a:gd name="connsiteX4" fmla="*/ 3114625 w 3116455"/>
              <a:gd name="connsiteY4" fmla="*/ 0 h 6867525"/>
              <a:gd name="connsiteX5" fmla="*/ 3109734 w 3116455"/>
              <a:gd name="connsiteY5" fmla="*/ 6867525 h 6867525"/>
              <a:gd name="connsiteX6" fmla="*/ 0 w 3116455"/>
              <a:gd name="connsiteY6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6455" h="6867525">
                <a:moveTo>
                  <a:pt x="0" y="6867525"/>
                </a:moveTo>
                <a:lnTo>
                  <a:pt x="635521" y="3352800"/>
                </a:lnTo>
                <a:lnTo>
                  <a:pt x="25921" y="3343275"/>
                </a:lnTo>
                <a:lnTo>
                  <a:pt x="576391" y="0"/>
                </a:lnTo>
                <a:lnTo>
                  <a:pt x="3114625" y="0"/>
                </a:lnTo>
                <a:cubicBezTo>
                  <a:pt x="3122520" y="2289175"/>
                  <a:pt x="3101839" y="4578350"/>
                  <a:pt x="3109734" y="6867525"/>
                </a:cubicBezTo>
                <a:lnTo>
                  <a:pt x="0" y="6867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46921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46921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7416EA-3BC7-46F5-BA01-2ED4ACAA9D61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sp>
        <p:nvSpPr>
          <p:cNvPr id="6" name="Parallelogram 8">
            <a:extLst>
              <a:ext uri="{FF2B5EF4-FFF2-40B4-BE49-F238E27FC236}">
                <a16:creationId xmlns:a16="http://schemas.microsoft.com/office/drawing/2014/main" id="{44E1236C-AF9C-40BA-8D4B-A528CBD7F6E9}"/>
              </a:ext>
            </a:extLst>
          </p:cNvPr>
          <p:cNvSpPr/>
          <p:nvPr userDrawn="1"/>
        </p:nvSpPr>
        <p:spPr>
          <a:xfrm>
            <a:off x="4175786" y="4365104"/>
            <a:ext cx="960108" cy="2492896"/>
          </a:xfrm>
          <a:prstGeom prst="parallelogram">
            <a:avLst>
              <a:gd name="adj" fmla="val 63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arallelogram 9">
            <a:extLst>
              <a:ext uri="{FF2B5EF4-FFF2-40B4-BE49-F238E27FC236}">
                <a16:creationId xmlns:a16="http://schemas.microsoft.com/office/drawing/2014/main" id="{A7A58638-C86F-4317-BF5F-5F70F0939630}"/>
              </a:ext>
            </a:extLst>
          </p:cNvPr>
          <p:cNvSpPr/>
          <p:nvPr userDrawn="1"/>
        </p:nvSpPr>
        <p:spPr>
          <a:xfrm>
            <a:off x="3932965" y="4941168"/>
            <a:ext cx="635376" cy="1916832"/>
          </a:xfrm>
          <a:prstGeom prst="parallelogram">
            <a:avLst>
              <a:gd name="adj" fmla="val 810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46464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011EAF74-627A-4689-B0B7-AB245EAA78D8}"/>
              </a:ext>
            </a:extLst>
          </p:cNvPr>
          <p:cNvSpPr/>
          <p:nvPr userDrawn="1"/>
        </p:nvSpPr>
        <p:spPr>
          <a:xfrm>
            <a:off x="0" y="542955"/>
            <a:ext cx="1724720" cy="2679887"/>
          </a:xfrm>
          <a:custGeom>
            <a:avLst/>
            <a:gdLst/>
            <a:ahLst/>
            <a:cxnLst/>
            <a:rect l="l" t="t" r="r" b="b"/>
            <a:pathLst>
              <a:path w="1293540" h="1944216">
                <a:moveTo>
                  <a:pt x="0" y="0"/>
                </a:moveTo>
                <a:lnTo>
                  <a:pt x="540405" y="0"/>
                </a:lnTo>
                <a:lnTo>
                  <a:pt x="611560" y="0"/>
                </a:lnTo>
                <a:lnTo>
                  <a:pt x="1293540" y="0"/>
                </a:lnTo>
                <a:lnTo>
                  <a:pt x="534507" y="1944216"/>
                </a:lnTo>
                <a:lnTo>
                  <a:pt x="0" y="1944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97363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819699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342036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64374" y="542955"/>
            <a:ext cx="3302021" cy="2677425"/>
          </a:xfrm>
          <a:prstGeom prst="parallelogram">
            <a:avLst>
              <a:gd name="adj" fmla="val 38849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259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424093" y="4662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877603" y="0"/>
            <a:ext cx="2952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24093" y="0"/>
            <a:ext cx="4767907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874489" y="2358000"/>
            <a:ext cx="5400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888000" y="2331000"/>
            <a:ext cx="2304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7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70233" y="0"/>
            <a:ext cx="2304256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24093" y="2331000"/>
            <a:ext cx="2304256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87744" y="4662000"/>
            <a:ext cx="2304256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04385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D37F19E-C458-4BA3-A232-498C272DF661}"/>
              </a:ext>
            </a:extLst>
          </p:cNvPr>
          <p:cNvGrpSpPr/>
          <p:nvPr userDrawn="1"/>
        </p:nvGrpSpPr>
        <p:grpSpPr>
          <a:xfrm flipH="1">
            <a:off x="1716230" y="4825392"/>
            <a:ext cx="4418644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54376" y="553616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1386" y="553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21386" y="2425616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10497" y="2695207"/>
            <a:ext cx="288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4835" y="2695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254835" y="4567207"/>
            <a:ext cx="3276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066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6200000">
            <a:off x="3398983" y="-1936774"/>
            <a:ext cx="5396539" cy="12206911"/>
          </a:xfrm>
          <a:custGeom>
            <a:avLst/>
            <a:gdLst>
              <a:gd name="connsiteX0" fmla="*/ 0 w 5652120"/>
              <a:gd name="connsiteY0" fmla="*/ 5652120 h 5652120"/>
              <a:gd name="connsiteX1" fmla="*/ 0 w 5652120"/>
              <a:gd name="connsiteY1" fmla="*/ 0 h 5652120"/>
              <a:gd name="connsiteX2" fmla="*/ 5652120 w 5652120"/>
              <a:gd name="connsiteY2" fmla="*/ 5652120 h 5652120"/>
              <a:gd name="connsiteX3" fmla="*/ 0 w 5652120"/>
              <a:gd name="connsiteY3" fmla="*/ 5652120 h 56521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5661645 w 5661645"/>
              <a:gd name="connsiteY2" fmla="*/ 9195420 h 9195420"/>
              <a:gd name="connsiteX3" fmla="*/ 9525 w 5661645"/>
              <a:gd name="connsiteY3" fmla="*/ 9195420 h 9195420"/>
              <a:gd name="connsiteX0" fmla="*/ 9525 w 5661645"/>
              <a:gd name="connsiteY0" fmla="*/ 9373173 h 9373173"/>
              <a:gd name="connsiteX1" fmla="*/ 0 w 5661645"/>
              <a:gd name="connsiteY1" fmla="*/ 177753 h 9373173"/>
              <a:gd name="connsiteX2" fmla="*/ 1419226 w 5661645"/>
              <a:gd name="connsiteY2" fmla="*/ 229173 h 9373173"/>
              <a:gd name="connsiteX3" fmla="*/ 5661645 w 5661645"/>
              <a:gd name="connsiteY3" fmla="*/ 9373173 h 9373173"/>
              <a:gd name="connsiteX4" fmla="*/ 9525 w 5661645"/>
              <a:gd name="connsiteY4" fmla="*/ 9373173 h 9373173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9525 w 5661645"/>
              <a:gd name="connsiteY0" fmla="*/ 9195420 h 9195420"/>
              <a:gd name="connsiteX1" fmla="*/ 0 w 5661645"/>
              <a:gd name="connsiteY1" fmla="*/ 0 h 9195420"/>
              <a:gd name="connsiteX2" fmla="*/ 1419226 w 5661645"/>
              <a:gd name="connsiteY2" fmla="*/ 51420 h 9195420"/>
              <a:gd name="connsiteX3" fmla="*/ 5661645 w 5661645"/>
              <a:gd name="connsiteY3" fmla="*/ 9195420 h 9195420"/>
              <a:gd name="connsiteX4" fmla="*/ 9525 w 5661645"/>
              <a:gd name="connsiteY4" fmla="*/ 9195420 h 9195420"/>
              <a:gd name="connsiteX0" fmla="*/ 19050 w 5671170"/>
              <a:gd name="connsiteY0" fmla="*/ 9145220 h 9145220"/>
              <a:gd name="connsiteX1" fmla="*/ 0 w 5671170"/>
              <a:gd name="connsiteY1" fmla="*/ 16475 h 9145220"/>
              <a:gd name="connsiteX2" fmla="*/ 1428751 w 5671170"/>
              <a:gd name="connsiteY2" fmla="*/ 1220 h 9145220"/>
              <a:gd name="connsiteX3" fmla="*/ 5671170 w 5671170"/>
              <a:gd name="connsiteY3" fmla="*/ 9145220 h 9145220"/>
              <a:gd name="connsiteX4" fmla="*/ 19050 w 5671170"/>
              <a:gd name="connsiteY4" fmla="*/ 9145220 h 9145220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66845 h 9166845"/>
              <a:gd name="connsiteX1" fmla="*/ 0 w 5652120"/>
              <a:gd name="connsiteY1" fmla="*/ 0 h 9166845"/>
              <a:gd name="connsiteX2" fmla="*/ 1409701 w 5652120"/>
              <a:gd name="connsiteY2" fmla="*/ 22845 h 9166845"/>
              <a:gd name="connsiteX3" fmla="*/ 5652120 w 5652120"/>
              <a:gd name="connsiteY3" fmla="*/ 9166845 h 9166845"/>
              <a:gd name="connsiteX4" fmla="*/ 0 w 5652120"/>
              <a:gd name="connsiteY4" fmla="*/ 9166845 h 9166845"/>
              <a:gd name="connsiteX0" fmla="*/ 0 w 5652120"/>
              <a:gd name="connsiteY0" fmla="*/ 9145072 h 9145072"/>
              <a:gd name="connsiteX1" fmla="*/ 0 w 5652120"/>
              <a:gd name="connsiteY1" fmla="*/ 35377 h 9145072"/>
              <a:gd name="connsiteX2" fmla="*/ 1409701 w 5652120"/>
              <a:gd name="connsiteY2" fmla="*/ 1072 h 9145072"/>
              <a:gd name="connsiteX3" fmla="*/ 5652120 w 5652120"/>
              <a:gd name="connsiteY3" fmla="*/ 9145072 h 9145072"/>
              <a:gd name="connsiteX4" fmla="*/ 0 w 5652120"/>
              <a:gd name="connsiteY4" fmla="*/ 9145072 h 9145072"/>
              <a:gd name="connsiteX0" fmla="*/ 0 w 5652120"/>
              <a:gd name="connsiteY0" fmla="*/ 9157320 h 9157320"/>
              <a:gd name="connsiteX1" fmla="*/ 19050 w 5652120"/>
              <a:gd name="connsiteY1" fmla="*/ 0 h 9157320"/>
              <a:gd name="connsiteX2" fmla="*/ 1409701 w 5652120"/>
              <a:gd name="connsiteY2" fmla="*/ 13320 h 9157320"/>
              <a:gd name="connsiteX3" fmla="*/ 5652120 w 5652120"/>
              <a:gd name="connsiteY3" fmla="*/ 9157320 h 9157320"/>
              <a:gd name="connsiteX4" fmla="*/ 0 w 5652120"/>
              <a:gd name="connsiteY4" fmla="*/ 9157320 h 9157320"/>
              <a:gd name="connsiteX0" fmla="*/ 11285 w 5663405"/>
              <a:gd name="connsiteY0" fmla="*/ 9152986 h 9152986"/>
              <a:gd name="connsiteX1" fmla="*/ 0 w 5663405"/>
              <a:gd name="connsiteY1" fmla="*/ 0 h 9152986"/>
              <a:gd name="connsiteX2" fmla="*/ 1420986 w 5663405"/>
              <a:gd name="connsiteY2" fmla="*/ 8986 h 9152986"/>
              <a:gd name="connsiteX3" fmla="*/ 5663405 w 5663405"/>
              <a:gd name="connsiteY3" fmla="*/ 9152986 h 9152986"/>
              <a:gd name="connsiteX4" fmla="*/ 11285 w 5663405"/>
              <a:gd name="connsiteY4" fmla="*/ 9152986 h 9152986"/>
              <a:gd name="connsiteX0" fmla="*/ 6951 w 5659071"/>
              <a:gd name="connsiteY0" fmla="*/ 9145466 h 9145466"/>
              <a:gd name="connsiteX1" fmla="*/ 0 w 5659071"/>
              <a:gd name="connsiteY1" fmla="*/ 14148 h 9145466"/>
              <a:gd name="connsiteX2" fmla="*/ 1416652 w 5659071"/>
              <a:gd name="connsiteY2" fmla="*/ 1466 h 9145466"/>
              <a:gd name="connsiteX3" fmla="*/ 5659071 w 5659071"/>
              <a:gd name="connsiteY3" fmla="*/ 9145466 h 9145466"/>
              <a:gd name="connsiteX4" fmla="*/ 6951 w 5659071"/>
              <a:gd name="connsiteY4" fmla="*/ 9145466 h 9145466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48652 h 9148652"/>
              <a:gd name="connsiteX1" fmla="*/ 0 w 5659071"/>
              <a:gd name="connsiteY1" fmla="*/ 0 h 9148652"/>
              <a:gd name="connsiteX2" fmla="*/ 1416652 w 5659071"/>
              <a:gd name="connsiteY2" fmla="*/ 4652 h 9148652"/>
              <a:gd name="connsiteX3" fmla="*/ 5659071 w 5659071"/>
              <a:gd name="connsiteY3" fmla="*/ 9148652 h 9148652"/>
              <a:gd name="connsiteX4" fmla="*/ 6951 w 5659071"/>
              <a:gd name="connsiteY4" fmla="*/ 9148652 h 9148652"/>
              <a:gd name="connsiteX0" fmla="*/ 6951 w 5659071"/>
              <a:gd name="connsiteY0" fmla="*/ 9150135 h 9150135"/>
              <a:gd name="connsiteX1" fmla="*/ 0 w 5659071"/>
              <a:gd name="connsiteY1" fmla="*/ 1483 h 9150135"/>
              <a:gd name="connsiteX2" fmla="*/ 1416652 w 5659071"/>
              <a:gd name="connsiteY2" fmla="*/ 6135 h 9150135"/>
              <a:gd name="connsiteX3" fmla="*/ 5659071 w 5659071"/>
              <a:gd name="connsiteY3" fmla="*/ 9150135 h 9150135"/>
              <a:gd name="connsiteX4" fmla="*/ 6951 w 5659071"/>
              <a:gd name="connsiteY4" fmla="*/ 9150135 h 9150135"/>
              <a:gd name="connsiteX0" fmla="*/ 6951 w 5659071"/>
              <a:gd name="connsiteY0" fmla="*/ 9161156 h 9161156"/>
              <a:gd name="connsiteX1" fmla="*/ 0 w 5659071"/>
              <a:gd name="connsiteY1" fmla="*/ 12504 h 9161156"/>
              <a:gd name="connsiteX2" fmla="*/ 1412318 w 5659071"/>
              <a:gd name="connsiteY2" fmla="*/ 4155 h 9161156"/>
              <a:gd name="connsiteX3" fmla="*/ 5659071 w 5659071"/>
              <a:gd name="connsiteY3" fmla="*/ 9161156 h 9161156"/>
              <a:gd name="connsiteX4" fmla="*/ 6951 w 5659071"/>
              <a:gd name="connsiteY4" fmla="*/ 9161156 h 9161156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7001 h 9157001"/>
              <a:gd name="connsiteX1" fmla="*/ 0 w 5659071"/>
              <a:gd name="connsiteY1" fmla="*/ 8349 h 9157001"/>
              <a:gd name="connsiteX2" fmla="*/ 1412318 w 5659071"/>
              <a:gd name="connsiteY2" fmla="*/ 0 h 9157001"/>
              <a:gd name="connsiteX3" fmla="*/ 5659071 w 5659071"/>
              <a:gd name="connsiteY3" fmla="*/ 9157001 h 9157001"/>
              <a:gd name="connsiteX4" fmla="*/ 6951 w 5659071"/>
              <a:gd name="connsiteY4" fmla="*/ 9157001 h 9157001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220231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659071"/>
              <a:gd name="connsiteY0" fmla="*/ 9150469 h 9150469"/>
              <a:gd name="connsiteX1" fmla="*/ 0 w 5659071"/>
              <a:gd name="connsiteY1" fmla="*/ 1817 h 9150469"/>
              <a:gd name="connsiteX2" fmla="*/ 1119613 w 5659071"/>
              <a:gd name="connsiteY2" fmla="*/ 0 h 9150469"/>
              <a:gd name="connsiteX3" fmla="*/ 5659071 w 5659071"/>
              <a:gd name="connsiteY3" fmla="*/ 9150469 h 9150469"/>
              <a:gd name="connsiteX4" fmla="*/ 6951 w 5659071"/>
              <a:gd name="connsiteY4" fmla="*/ 9150469 h 9150469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1119613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50469 h 9157000"/>
              <a:gd name="connsiteX1" fmla="*/ 0 w 5896893"/>
              <a:gd name="connsiteY1" fmla="*/ 1817 h 9157000"/>
              <a:gd name="connsiteX2" fmla="*/ 836056 w 5896893"/>
              <a:gd name="connsiteY2" fmla="*/ 0 h 9157000"/>
              <a:gd name="connsiteX3" fmla="*/ 5896893 w 5896893"/>
              <a:gd name="connsiteY3" fmla="*/ 9157000 h 9157000"/>
              <a:gd name="connsiteX4" fmla="*/ 6951 w 5896893"/>
              <a:gd name="connsiteY4" fmla="*/ 9150469 h 9157000"/>
              <a:gd name="connsiteX0" fmla="*/ 6951 w 5896893"/>
              <a:gd name="connsiteY0" fmla="*/ 9148652 h 9155183"/>
              <a:gd name="connsiteX1" fmla="*/ 0 w 5896893"/>
              <a:gd name="connsiteY1" fmla="*/ 0 h 9155183"/>
              <a:gd name="connsiteX2" fmla="*/ 744587 w 5896893"/>
              <a:gd name="connsiteY2" fmla="*/ 4715 h 9155183"/>
              <a:gd name="connsiteX3" fmla="*/ 5896893 w 5896893"/>
              <a:gd name="connsiteY3" fmla="*/ 9155183 h 9155183"/>
              <a:gd name="connsiteX4" fmla="*/ 6951 w 5896893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  <a:gd name="connsiteX0" fmla="*/ 6951 w 5668219"/>
              <a:gd name="connsiteY0" fmla="*/ 9148652 h 9155183"/>
              <a:gd name="connsiteX1" fmla="*/ 0 w 5668219"/>
              <a:gd name="connsiteY1" fmla="*/ 0 h 9155183"/>
              <a:gd name="connsiteX2" fmla="*/ 744587 w 5668219"/>
              <a:gd name="connsiteY2" fmla="*/ 4715 h 9155183"/>
              <a:gd name="connsiteX3" fmla="*/ 5668219 w 5668219"/>
              <a:gd name="connsiteY3" fmla="*/ 9155183 h 9155183"/>
              <a:gd name="connsiteX4" fmla="*/ 6951 w 5668219"/>
              <a:gd name="connsiteY4" fmla="*/ 9148652 h 915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8219" h="9155183">
                <a:moveTo>
                  <a:pt x="6951" y="9148652"/>
                </a:moveTo>
                <a:cubicBezTo>
                  <a:pt x="3189" y="6097657"/>
                  <a:pt x="3762" y="3050995"/>
                  <a:pt x="0" y="0"/>
                </a:cubicBezTo>
                <a:cubicBezTo>
                  <a:pt x="429979" y="8171"/>
                  <a:pt x="-63323" y="15593"/>
                  <a:pt x="744587" y="4715"/>
                </a:cubicBezTo>
                <a:cubicBezTo>
                  <a:pt x="2385798" y="3054871"/>
                  <a:pt x="4036157" y="6065838"/>
                  <a:pt x="5668219" y="9155183"/>
                </a:cubicBezTo>
                <a:lnTo>
                  <a:pt x="6951" y="914865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588A63B-2360-41C6-91F3-3ED848C1316F}"/>
              </a:ext>
            </a:extLst>
          </p:cNvPr>
          <p:cNvGrpSpPr/>
          <p:nvPr userDrawn="1"/>
        </p:nvGrpSpPr>
        <p:grpSpPr>
          <a:xfrm>
            <a:off x="8766546" y="1684864"/>
            <a:ext cx="2664296" cy="4683693"/>
            <a:chOff x="445712" y="1449040"/>
            <a:chExt cx="2113018" cy="3924176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A00CC09-8BCE-4032-8E87-74B33C254FE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BBADC3B4-4BC1-4301-8D6D-A75D8461523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FE81EC83-0FCE-471B-82B4-30C79416A06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8">
                <a:extLst>
                  <a:ext uri="{FF2B5EF4-FFF2-40B4-BE49-F238E27FC236}">
                    <a16:creationId xmlns:a16="http://schemas.microsoft.com/office/drawing/2014/main" id="{2367515F-970C-488E-A0AB-9B54831DBE4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10">
                <a:extLst>
                  <a:ext uri="{FF2B5EF4-FFF2-40B4-BE49-F238E27FC236}">
                    <a16:creationId xmlns:a16="http://schemas.microsoft.com/office/drawing/2014/main" id="{4D3EACEA-3828-49FE-B26A-D626FB254AC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BAD1F61-0C01-4AD6-8986-232422D46A9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4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AE737FC-12CA-4582-A034-15AC837BA6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7603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82658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7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B2FE-E13F-4BCC-AFA1-B57FBEEE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96205-1A29-47D6-931D-FB62AA0B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32860-8CEF-4CF3-9633-D087E6F4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E0706-8119-4D4D-BED4-9C64DF60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0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BB3987B-D002-4893-8FE3-CD1BE40130F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30345" y="2251551"/>
            <a:ext cx="11675306" cy="4456611"/>
          </a:xfrm>
          <a:custGeom>
            <a:avLst/>
            <a:gdLst>
              <a:gd name="connsiteX0" fmla="*/ 10618976 w 11675306"/>
              <a:gd name="connsiteY0" fmla="*/ 4156366 h 4456611"/>
              <a:gd name="connsiteX1" fmla="*/ 10623885 w 11675306"/>
              <a:gd name="connsiteY1" fmla="*/ 4160004 h 4456611"/>
              <a:gd name="connsiteX2" fmla="*/ 10618030 w 11675306"/>
              <a:gd name="connsiteY2" fmla="*/ 4159903 h 4456611"/>
              <a:gd name="connsiteX3" fmla="*/ 6143530 w 11675306"/>
              <a:gd name="connsiteY3" fmla="*/ 1722392 h 4456611"/>
              <a:gd name="connsiteX4" fmla="*/ 6138631 w 11675306"/>
              <a:gd name="connsiteY4" fmla="*/ 1747121 h 4456611"/>
              <a:gd name="connsiteX5" fmla="*/ 6143530 w 11675306"/>
              <a:gd name="connsiteY5" fmla="*/ 1771849 h 4456611"/>
              <a:gd name="connsiteX6" fmla="*/ 6156158 w 11675306"/>
              <a:gd name="connsiteY6" fmla="*/ 1747121 h 4456611"/>
              <a:gd name="connsiteX7" fmla="*/ 9857349 w 11675306"/>
              <a:gd name="connsiteY7" fmla="*/ 1710126 h 4456611"/>
              <a:gd name="connsiteX8" fmla="*/ 9834377 w 11675306"/>
              <a:gd name="connsiteY8" fmla="*/ 1732855 h 4456611"/>
              <a:gd name="connsiteX9" fmla="*/ 9829704 w 11675306"/>
              <a:gd name="connsiteY9" fmla="*/ 1747120 h 4456611"/>
              <a:gd name="connsiteX10" fmla="*/ 9834377 w 11675306"/>
              <a:gd name="connsiteY10" fmla="*/ 1761387 h 4456611"/>
              <a:gd name="connsiteX11" fmla="*/ 9857350 w 11675306"/>
              <a:gd name="connsiteY11" fmla="*/ 1784115 h 4456611"/>
              <a:gd name="connsiteX12" fmla="*/ 9859798 w 11675306"/>
              <a:gd name="connsiteY12" fmla="*/ 1747121 h 4456611"/>
              <a:gd name="connsiteX13" fmla="*/ 6226300 w 11675306"/>
              <a:gd name="connsiteY13" fmla="*/ 0 h 4456611"/>
              <a:gd name="connsiteX14" fmla="*/ 6241605 w 11675306"/>
              <a:gd name="connsiteY14" fmla="*/ 129702 h 4456611"/>
              <a:gd name="connsiteX15" fmla="*/ 6286183 w 11675306"/>
              <a:gd name="connsiteY15" fmla="*/ 259915 h 4456611"/>
              <a:gd name="connsiteX16" fmla="*/ 6353971 w 11675306"/>
              <a:gd name="connsiteY16" fmla="*/ 66947 h 4456611"/>
              <a:gd name="connsiteX17" fmla="*/ 6363626 w 11675306"/>
              <a:gd name="connsiteY17" fmla="*/ 184783 h 4456611"/>
              <a:gd name="connsiteX18" fmla="*/ 6438708 w 11675306"/>
              <a:gd name="connsiteY18" fmla="*/ 244928 h 4456611"/>
              <a:gd name="connsiteX19" fmla="*/ 6633551 w 11675306"/>
              <a:gd name="connsiteY19" fmla="*/ 154194 h 4456611"/>
              <a:gd name="connsiteX20" fmla="*/ 6624719 w 11675306"/>
              <a:gd name="connsiteY20" fmla="*/ 324659 h 4456611"/>
              <a:gd name="connsiteX21" fmla="*/ 6616913 w 11675306"/>
              <a:gd name="connsiteY21" fmla="*/ 436307 h 4456611"/>
              <a:gd name="connsiteX22" fmla="*/ 6629957 w 11675306"/>
              <a:gd name="connsiteY22" fmla="*/ 360051 h 4456611"/>
              <a:gd name="connsiteX23" fmla="*/ 6694665 w 11675306"/>
              <a:gd name="connsiteY23" fmla="*/ 343530 h 4456611"/>
              <a:gd name="connsiteX24" fmla="*/ 6783715 w 11675306"/>
              <a:gd name="connsiteY24" fmla="*/ 274483 h 4456611"/>
              <a:gd name="connsiteX25" fmla="*/ 6800354 w 11675306"/>
              <a:gd name="connsiteY25" fmla="*/ 327725 h 4456611"/>
              <a:gd name="connsiteX26" fmla="*/ 6842465 w 11675306"/>
              <a:gd name="connsiteY26" fmla="*/ 263742 h 4456611"/>
              <a:gd name="connsiteX27" fmla="*/ 6854072 w 11675306"/>
              <a:gd name="connsiteY27" fmla="*/ 269827 h 4456611"/>
              <a:gd name="connsiteX28" fmla="*/ 6899265 w 11675306"/>
              <a:gd name="connsiteY28" fmla="*/ 364752 h 4456611"/>
              <a:gd name="connsiteX29" fmla="*/ 6947744 w 11675306"/>
              <a:gd name="connsiteY29" fmla="*/ 271463 h 4456611"/>
              <a:gd name="connsiteX30" fmla="*/ 6991601 w 11675306"/>
              <a:gd name="connsiteY30" fmla="*/ 107493 h 4456611"/>
              <a:gd name="connsiteX31" fmla="*/ 7024879 w 11675306"/>
              <a:gd name="connsiteY31" fmla="*/ 213975 h 4456611"/>
              <a:gd name="connsiteX32" fmla="*/ 7036897 w 11675306"/>
              <a:gd name="connsiteY32" fmla="*/ 196535 h 4456611"/>
              <a:gd name="connsiteX33" fmla="*/ 7168571 w 11675306"/>
              <a:gd name="connsiteY33" fmla="*/ 34098 h 4456611"/>
              <a:gd name="connsiteX34" fmla="*/ 7204006 w 11675306"/>
              <a:gd name="connsiteY34" fmla="*/ 17066 h 4456611"/>
              <a:gd name="connsiteX35" fmla="*/ 7209759 w 11675306"/>
              <a:gd name="connsiteY35" fmla="*/ 23050 h 4456611"/>
              <a:gd name="connsiteX36" fmla="*/ 7206987 w 11675306"/>
              <a:gd name="connsiteY36" fmla="*/ 181853 h 4456611"/>
              <a:gd name="connsiteX37" fmla="*/ 7194661 w 11675306"/>
              <a:gd name="connsiteY37" fmla="*/ 216939 h 4456611"/>
              <a:gd name="connsiteX38" fmla="*/ 7170730 w 11675306"/>
              <a:gd name="connsiteY38" fmla="*/ 245938 h 4456611"/>
              <a:gd name="connsiteX39" fmla="*/ 7205240 w 11675306"/>
              <a:gd name="connsiteY39" fmla="*/ 281841 h 4456611"/>
              <a:gd name="connsiteX40" fmla="*/ 7246530 w 11675306"/>
              <a:gd name="connsiteY40" fmla="*/ 264911 h 4456611"/>
              <a:gd name="connsiteX41" fmla="*/ 7336914 w 11675306"/>
              <a:gd name="connsiteY41" fmla="*/ 119404 h 4456611"/>
              <a:gd name="connsiteX42" fmla="*/ 7335066 w 11675306"/>
              <a:gd name="connsiteY42" fmla="*/ 225273 h 4456611"/>
              <a:gd name="connsiteX43" fmla="*/ 7350783 w 11675306"/>
              <a:gd name="connsiteY43" fmla="*/ 331449 h 4456611"/>
              <a:gd name="connsiteX44" fmla="*/ 7409120 w 11675306"/>
              <a:gd name="connsiteY44" fmla="*/ 8880 h 4456611"/>
              <a:gd name="connsiteX45" fmla="*/ 7458629 w 11675306"/>
              <a:gd name="connsiteY45" fmla="*/ 192130 h 4456611"/>
              <a:gd name="connsiteX46" fmla="*/ 7494474 w 11675306"/>
              <a:gd name="connsiteY46" fmla="*/ 151571 h 4456611"/>
              <a:gd name="connsiteX47" fmla="*/ 7576540 w 11675306"/>
              <a:gd name="connsiteY47" fmla="*/ 147121 h 4456611"/>
              <a:gd name="connsiteX48" fmla="*/ 7657681 w 11675306"/>
              <a:gd name="connsiteY48" fmla="*/ 195604 h 4456611"/>
              <a:gd name="connsiteX49" fmla="*/ 7706469 w 11675306"/>
              <a:gd name="connsiteY49" fmla="*/ 84671 h 4456611"/>
              <a:gd name="connsiteX50" fmla="*/ 7794287 w 11675306"/>
              <a:gd name="connsiteY50" fmla="*/ 86203 h 4456611"/>
              <a:gd name="connsiteX51" fmla="*/ 7824278 w 11675306"/>
              <a:gd name="connsiteY51" fmla="*/ 45544 h 4456611"/>
              <a:gd name="connsiteX52" fmla="*/ 7876661 w 11675306"/>
              <a:gd name="connsiteY52" fmla="*/ 64108 h 4456611"/>
              <a:gd name="connsiteX53" fmla="*/ 7909631 w 11675306"/>
              <a:gd name="connsiteY53" fmla="*/ 188235 h 4456611"/>
              <a:gd name="connsiteX54" fmla="*/ 7975058 w 11675306"/>
              <a:gd name="connsiteY54" fmla="*/ 130543 h 4456611"/>
              <a:gd name="connsiteX55" fmla="*/ 7953902 w 11675306"/>
              <a:gd name="connsiteY55" fmla="*/ 336093 h 4456611"/>
              <a:gd name="connsiteX56" fmla="*/ 8078386 w 11675306"/>
              <a:gd name="connsiteY56" fmla="*/ 250015 h 4456611"/>
              <a:gd name="connsiteX57" fmla="*/ 8096669 w 11675306"/>
              <a:gd name="connsiteY57" fmla="*/ 209149 h 4456611"/>
              <a:gd name="connsiteX58" fmla="*/ 8138472 w 11675306"/>
              <a:gd name="connsiteY58" fmla="*/ 162812 h 4456611"/>
              <a:gd name="connsiteX59" fmla="*/ 8173290 w 11675306"/>
              <a:gd name="connsiteY59" fmla="*/ 181071 h 4456611"/>
              <a:gd name="connsiteX60" fmla="*/ 8171341 w 11675306"/>
              <a:gd name="connsiteY60" fmla="*/ 292820 h 4456611"/>
              <a:gd name="connsiteX61" fmla="*/ 8124299 w 11675306"/>
              <a:gd name="connsiteY61" fmla="*/ 303767 h 4456611"/>
              <a:gd name="connsiteX62" fmla="*/ 8210166 w 11675306"/>
              <a:gd name="connsiteY62" fmla="*/ 417050 h 4456611"/>
              <a:gd name="connsiteX63" fmla="*/ 8218690 w 11675306"/>
              <a:gd name="connsiteY63" fmla="*/ 264230 h 4456611"/>
              <a:gd name="connsiteX64" fmla="*/ 8324276 w 11675306"/>
              <a:gd name="connsiteY64" fmla="*/ 254307 h 4456611"/>
              <a:gd name="connsiteX65" fmla="*/ 8394838 w 11675306"/>
              <a:gd name="connsiteY65" fmla="*/ 237888 h 4456611"/>
              <a:gd name="connsiteX66" fmla="*/ 8448864 w 11675306"/>
              <a:gd name="connsiteY66" fmla="*/ 162347 h 4456611"/>
              <a:gd name="connsiteX67" fmla="*/ 8508745 w 11675306"/>
              <a:gd name="connsiteY67" fmla="*/ 86908 h 4456611"/>
              <a:gd name="connsiteX68" fmla="*/ 8549932 w 11675306"/>
              <a:gd name="connsiteY68" fmla="*/ 75860 h 4456611"/>
              <a:gd name="connsiteX69" fmla="*/ 8694960 w 11675306"/>
              <a:gd name="connsiteY69" fmla="*/ 154876 h 4456611"/>
              <a:gd name="connsiteX70" fmla="*/ 8729780 w 11675306"/>
              <a:gd name="connsiteY70" fmla="*/ 173133 h 4456611"/>
              <a:gd name="connsiteX71" fmla="*/ 8764803 w 11675306"/>
              <a:gd name="connsiteY71" fmla="*/ 179629 h 4456611"/>
              <a:gd name="connsiteX72" fmla="*/ 8897097 w 11675306"/>
              <a:gd name="connsiteY72" fmla="*/ 317256 h 4456611"/>
              <a:gd name="connsiteX73" fmla="*/ 8956154 w 11675306"/>
              <a:gd name="connsiteY73" fmla="*/ 288870 h 4456611"/>
              <a:gd name="connsiteX74" fmla="*/ 8990152 w 11675306"/>
              <a:gd name="connsiteY74" fmla="*/ 354181 h 4456611"/>
              <a:gd name="connsiteX75" fmla="*/ 9036476 w 11675306"/>
              <a:gd name="connsiteY75" fmla="*/ 384406 h 4456611"/>
              <a:gd name="connsiteX76" fmla="*/ 9043357 w 11675306"/>
              <a:gd name="connsiteY76" fmla="*/ 325692 h 4456611"/>
              <a:gd name="connsiteX77" fmla="*/ 9026307 w 11675306"/>
              <a:gd name="connsiteY77" fmla="*/ 295977 h 4456611"/>
              <a:gd name="connsiteX78" fmla="*/ 9083723 w 11675306"/>
              <a:gd name="connsiteY78" fmla="*/ 361697 h 4456611"/>
              <a:gd name="connsiteX79" fmla="*/ 9219197 w 11675306"/>
              <a:gd name="connsiteY79" fmla="*/ 316995 h 4456611"/>
              <a:gd name="connsiteX80" fmla="*/ 9337314 w 11675306"/>
              <a:gd name="connsiteY80" fmla="*/ 260223 h 4456611"/>
              <a:gd name="connsiteX81" fmla="*/ 9466115 w 11675306"/>
              <a:gd name="connsiteY81" fmla="*/ 262471 h 4456611"/>
              <a:gd name="connsiteX82" fmla="*/ 9500832 w 11675306"/>
              <a:gd name="connsiteY82" fmla="*/ 286610 h 4456611"/>
              <a:gd name="connsiteX83" fmla="*/ 9517882 w 11675306"/>
              <a:gd name="connsiteY83" fmla="*/ 316324 h 4456611"/>
              <a:gd name="connsiteX84" fmla="*/ 9521681 w 11675306"/>
              <a:gd name="connsiteY84" fmla="*/ 434060 h 4456611"/>
              <a:gd name="connsiteX85" fmla="*/ 9631788 w 11675306"/>
              <a:gd name="connsiteY85" fmla="*/ 500698 h 4456611"/>
              <a:gd name="connsiteX86" fmla="*/ 9631584 w 11675306"/>
              <a:gd name="connsiteY86" fmla="*/ 512462 h 4456611"/>
              <a:gd name="connsiteX87" fmla="*/ 9637542 w 11675306"/>
              <a:gd name="connsiteY87" fmla="*/ 506683 h 4456611"/>
              <a:gd name="connsiteX88" fmla="*/ 9697935 w 11675306"/>
              <a:gd name="connsiteY88" fmla="*/ 401836 h 4456611"/>
              <a:gd name="connsiteX89" fmla="*/ 9729875 w 11675306"/>
              <a:gd name="connsiteY89" fmla="*/ 249424 h 4456611"/>
              <a:gd name="connsiteX90" fmla="*/ 9814818 w 11675306"/>
              <a:gd name="connsiteY90" fmla="*/ 415643 h 4456611"/>
              <a:gd name="connsiteX91" fmla="*/ 9927595 w 11675306"/>
              <a:gd name="connsiteY91" fmla="*/ 329360 h 4456611"/>
              <a:gd name="connsiteX92" fmla="*/ 9956456 w 11675306"/>
              <a:gd name="connsiteY92" fmla="*/ 353397 h 4456611"/>
              <a:gd name="connsiteX93" fmla="*/ 9943620 w 11675306"/>
              <a:gd name="connsiteY93" fmla="*/ 417891 h 4456611"/>
              <a:gd name="connsiteX94" fmla="*/ 9865456 w 11675306"/>
              <a:gd name="connsiteY94" fmla="*/ 534195 h 4456611"/>
              <a:gd name="connsiteX95" fmla="*/ 9876241 w 11675306"/>
              <a:gd name="connsiteY95" fmla="*/ 587333 h 4456611"/>
              <a:gd name="connsiteX96" fmla="*/ 9923797 w 11675306"/>
              <a:gd name="connsiteY96" fmla="*/ 546980 h 4456611"/>
              <a:gd name="connsiteX97" fmla="*/ 10012025 w 11675306"/>
              <a:gd name="connsiteY97" fmla="*/ 524986 h 4456611"/>
              <a:gd name="connsiteX98" fmla="*/ 10029179 w 11675306"/>
              <a:gd name="connsiteY98" fmla="*/ 548819 h 4456611"/>
              <a:gd name="connsiteX99" fmla="*/ 10075500 w 11675306"/>
              <a:gd name="connsiteY99" fmla="*/ 579044 h 4456611"/>
              <a:gd name="connsiteX100" fmla="*/ 10106930 w 11675306"/>
              <a:gd name="connsiteY100" fmla="*/ 456042 h 4456611"/>
              <a:gd name="connsiteX101" fmla="*/ 10141955 w 11675306"/>
              <a:gd name="connsiteY101" fmla="*/ 462536 h 4456611"/>
              <a:gd name="connsiteX102" fmla="*/ 10212928 w 11675306"/>
              <a:gd name="connsiteY102" fmla="*/ 422592 h 4456611"/>
              <a:gd name="connsiteX103" fmla="*/ 10224740 w 11675306"/>
              <a:gd name="connsiteY103" fmla="*/ 416914 h 4456611"/>
              <a:gd name="connsiteX104" fmla="*/ 10278662 w 11675306"/>
              <a:gd name="connsiteY104" fmla="*/ 347255 h 4456611"/>
              <a:gd name="connsiteX105" fmla="*/ 10319642 w 11675306"/>
              <a:gd name="connsiteY105" fmla="*/ 347970 h 4456611"/>
              <a:gd name="connsiteX106" fmla="*/ 10389999 w 11675306"/>
              <a:gd name="connsiteY106" fmla="*/ 343315 h 4456611"/>
              <a:gd name="connsiteX107" fmla="*/ 10407873 w 11675306"/>
              <a:gd name="connsiteY107" fmla="*/ 325976 h 4456611"/>
              <a:gd name="connsiteX108" fmla="*/ 10435912 w 11675306"/>
              <a:gd name="connsiteY108" fmla="*/ 397067 h 4456611"/>
              <a:gd name="connsiteX109" fmla="*/ 10529688 w 11675306"/>
              <a:gd name="connsiteY109" fmla="*/ 392820 h 4456611"/>
              <a:gd name="connsiteX110" fmla="*/ 10542115 w 11675306"/>
              <a:gd name="connsiteY110" fmla="*/ 351853 h 4456611"/>
              <a:gd name="connsiteX111" fmla="*/ 10548688 w 11675306"/>
              <a:gd name="connsiteY111" fmla="*/ 310784 h 4456611"/>
              <a:gd name="connsiteX112" fmla="*/ 10630856 w 11675306"/>
              <a:gd name="connsiteY112" fmla="*/ 300451 h 4456611"/>
              <a:gd name="connsiteX113" fmla="*/ 10624182 w 11675306"/>
              <a:gd name="connsiteY113" fmla="*/ 347403 h 4456611"/>
              <a:gd name="connsiteX114" fmla="*/ 10638972 w 11675306"/>
              <a:gd name="connsiteY114" fmla="*/ 506512 h 4456611"/>
              <a:gd name="connsiteX115" fmla="*/ 10691560 w 11675306"/>
              <a:gd name="connsiteY115" fmla="*/ 513314 h 4456611"/>
              <a:gd name="connsiteX116" fmla="*/ 10711998 w 11675306"/>
              <a:gd name="connsiteY116" fmla="*/ 348936 h 4456611"/>
              <a:gd name="connsiteX117" fmla="*/ 10936631 w 11675306"/>
              <a:gd name="connsiteY117" fmla="*/ 564659 h 4456611"/>
              <a:gd name="connsiteX118" fmla="*/ 10920504 w 11675306"/>
              <a:gd name="connsiteY118" fmla="*/ 482010 h 4456611"/>
              <a:gd name="connsiteX119" fmla="*/ 10966416 w 11675306"/>
              <a:gd name="connsiteY119" fmla="*/ 535761 h 4456611"/>
              <a:gd name="connsiteX120" fmla="*/ 10973296 w 11675306"/>
              <a:gd name="connsiteY120" fmla="*/ 477048 h 4456611"/>
              <a:gd name="connsiteX121" fmla="*/ 10973708 w 11675306"/>
              <a:gd name="connsiteY121" fmla="*/ 453521 h 4456611"/>
              <a:gd name="connsiteX122" fmla="*/ 11015099 w 11675306"/>
              <a:gd name="connsiteY122" fmla="*/ 430710 h 4456611"/>
              <a:gd name="connsiteX123" fmla="*/ 10998665 w 11675306"/>
              <a:gd name="connsiteY123" fmla="*/ 365705 h 4456611"/>
              <a:gd name="connsiteX124" fmla="*/ 11028041 w 11675306"/>
              <a:gd name="connsiteY124" fmla="*/ 360335 h 4456611"/>
              <a:gd name="connsiteX125" fmla="*/ 11044681 w 11675306"/>
              <a:gd name="connsiteY125" fmla="*/ 413576 h 4456611"/>
              <a:gd name="connsiteX126" fmla="*/ 11101378 w 11675306"/>
              <a:gd name="connsiteY126" fmla="*/ 520467 h 4456611"/>
              <a:gd name="connsiteX127" fmla="*/ 11304643 w 11675306"/>
              <a:gd name="connsiteY127" fmla="*/ 618150 h 4456611"/>
              <a:gd name="connsiteX128" fmla="*/ 11351068 w 11675306"/>
              <a:gd name="connsiteY128" fmla="*/ 642494 h 4456611"/>
              <a:gd name="connsiteX129" fmla="*/ 11415571 w 11675306"/>
              <a:gd name="connsiteY129" fmla="*/ 637736 h 4456611"/>
              <a:gd name="connsiteX130" fmla="*/ 11491681 w 11675306"/>
              <a:gd name="connsiteY130" fmla="*/ 639064 h 4456611"/>
              <a:gd name="connsiteX131" fmla="*/ 11542729 w 11675306"/>
              <a:gd name="connsiteY131" fmla="*/ 734090 h 4456611"/>
              <a:gd name="connsiteX132" fmla="*/ 11594700 w 11675306"/>
              <a:gd name="connsiteY132" fmla="*/ 776181 h 4456611"/>
              <a:gd name="connsiteX133" fmla="*/ 11606102 w 11675306"/>
              <a:gd name="connsiteY133" fmla="*/ 794030 h 4456611"/>
              <a:gd name="connsiteX134" fmla="*/ 11661262 w 11675306"/>
              <a:gd name="connsiteY134" fmla="*/ 1324499 h 4456611"/>
              <a:gd name="connsiteX135" fmla="*/ 11670918 w 11675306"/>
              <a:gd name="connsiteY135" fmla="*/ 1442336 h 4456611"/>
              <a:gd name="connsiteX136" fmla="*/ 11646473 w 11675306"/>
              <a:gd name="connsiteY136" fmla="*/ 1500743 h 4456611"/>
              <a:gd name="connsiteX137" fmla="*/ 11637954 w 11675306"/>
              <a:gd name="connsiteY137" fmla="*/ 1505250 h 4456611"/>
              <a:gd name="connsiteX138" fmla="*/ 11637952 w 11675306"/>
              <a:gd name="connsiteY138" fmla="*/ 1505325 h 4456611"/>
              <a:gd name="connsiteX139" fmla="*/ 11639542 w 11675306"/>
              <a:gd name="connsiteY139" fmla="*/ 1722248 h 4456611"/>
              <a:gd name="connsiteX140" fmla="*/ 11636130 w 11675306"/>
              <a:gd name="connsiteY140" fmla="*/ 1747121 h 4456611"/>
              <a:gd name="connsiteX141" fmla="*/ 11639542 w 11675306"/>
              <a:gd name="connsiteY141" fmla="*/ 1771994 h 4456611"/>
              <a:gd name="connsiteX142" fmla="*/ 11637952 w 11675306"/>
              <a:gd name="connsiteY142" fmla="*/ 1988917 h 4456611"/>
              <a:gd name="connsiteX143" fmla="*/ 11637953 w 11675306"/>
              <a:gd name="connsiteY143" fmla="*/ 1988993 h 4456611"/>
              <a:gd name="connsiteX144" fmla="*/ 11646473 w 11675306"/>
              <a:gd name="connsiteY144" fmla="*/ 1993499 h 4456611"/>
              <a:gd name="connsiteX145" fmla="*/ 11670917 w 11675306"/>
              <a:gd name="connsiteY145" fmla="*/ 2051906 h 4456611"/>
              <a:gd name="connsiteX146" fmla="*/ 11661261 w 11675306"/>
              <a:gd name="connsiteY146" fmla="*/ 2169743 h 4456611"/>
              <a:gd name="connsiteX147" fmla="*/ 11606102 w 11675306"/>
              <a:gd name="connsiteY147" fmla="*/ 2700212 h 4456611"/>
              <a:gd name="connsiteX148" fmla="*/ 11594701 w 11675306"/>
              <a:gd name="connsiteY148" fmla="*/ 2718061 h 4456611"/>
              <a:gd name="connsiteX149" fmla="*/ 11542728 w 11675306"/>
              <a:gd name="connsiteY149" fmla="*/ 2760152 h 4456611"/>
              <a:gd name="connsiteX150" fmla="*/ 11515875 w 11675306"/>
              <a:gd name="connsiteY150" fmla="*/ 2806217 h 4456611"/>
              <a:gd name="connsiteX151" fmla="*/ 11542727 w 11675306"/>
              <a:gd name="connsiteY151" fmla="*/ 2852278 h 4456611"/>
              <a:gd name="connsiteX152" fmla="*/ 11594699 w 11675306"/>
              <a:gd name="connsiteY152" fmla="*/ 2894369 h 4456611"/>
              <a:gd name="connsiteX153" fmla="*/ 11606100 w 11675306"/>
              <a:gd name="connsiteY153" fmla="*/ 2912218 h 4456611"/>
              <a:gd name="connsiteX154" fmla="*/ 11661260 w 11675306"/>
              <a:gd name="connsiteY154" fmla="*/ 3442687 h 4456611"/>
              <a:gd name="connsiteX155" fmla="*/ 11670915 w 11675306"/>
              <a:gd name="connsiteY155" fmla="*/ 3560523 h 4456611"/>
              <a:gd name="connsiteX156" fmla="*/ 11646470 w 11675306"/>
              <a:gd name="connsiteY156" fmla="*/ 3618931 h 4456611"/>
              <a:gd name="connsiteX157" fmla="*/ 11610317 w 11675306"/>
              <a:gd name="connsiteY157" fmla="*/ 3677133 h 4456611"/>
              <a:gd name="connsiteX158" fmla="*/ 11637949 w 11675306"/>
              <a:gd name="connsiteY158" fmla="*/ 4107105 h 4456611"/>
              <a:gd name="connsiteX159" fmla="*/ 11643291 w 11675306"/>
              <a:gd name="connsiteY159" fmla="*/ 4136615 h 4456611"/>
              <a:gd name="connsiteX160" fmla="*/ 11612889 w 11675306"/>
              <a:gd name="connsiteY160" fmla="*/ 4200802 h 4456611"/>
              <a:gd name="connsiteX161" fmla="*/ 11541300 w 11675306"/>
              <a:gd name="connsiteY161" fmla="*/ 4276036 h 4456611"/>
              <a:gd name="connsiteX162" fmla="*/ 11438485 w 11675306"/>
              <a:gd name="connsiteY162" fmla="*/ 4127156 h 4456611"/>
              <a:gd name="connsiteX163" fmla="*/ 11382099 w 11675306"/>
              <a:gd name="connsiteY163" fmla="*/ 4337975 h 4456611"/>
              <a:gd name="connsiteX164" fmla="*/ 11330845 w 11675306"/>
              <a:gd name="connsiteY164" fmla="*/ 4254712 h 4456611"/>
              <a:gd name="connsiteX165" fmla="*/ 11039762 w 11675306"/>
              <a:gd name="connsiteY165" fmla="*/ 4155498 h 4456611"/>
              <a:gd name="connsiteX166" fmla="*/ 10846254 w 11675306"/>
              <a:gd name="connsiteY166" fmla="*/ 4169770 h 4456611"/>
              <a:gd name="connsiteX167" fmla="*/ 10642783 w 11675306"/>
              <a:gd name="connsiteY167" fmla="*/ 4083851 h 4456611"/>
              <a:gd name="connsiteX168" fmla="*/ 10628211 w 11675306"/>
              <a:gd name="connsiteY168" fmla="*/ 4121838 h 4456611"/>
              <a:gd name="connsiteX169" fmla="*/ 10618976 w 11675306"/>
              <a:gd name="connsiteY169" fmla="*/ 4156366 h 4456611"/>
              <a:gd name="connsiteX170" fmla="*/ 10610425 w 11675306"/>
              <a:gd name="connsiteY170" fmla="*/ 4150025 h 4456611"/>
              <a:gd name="connsiteX171" fmla="*/ 10594407 w 11675306"/>
              <a:gd name="connsiteY171" fmla="*/ 4171258 h 4456611"/>
              <a:gd name="connsiteX172" fmla="*/ 10562773 w 11675306"/>
              <a:gd name="connsiteY172" fmla="*/ 4306023 h 4456611"/>
              <a:gd name="connsiteX173" fmla="*/ 10502479 w 11675306"/>
              <a:gd name="connsiteY173" fmla="*/ 4069635 h 4456611"/>
              <a:gd name="connsiteX174" fmla="*/ 10488615 w 11675306"/>
              <a:gd name="connsiteY174" fmla="*/ 4192945 h 4456611"/>
              <a:gd name="connsiteX175" fmla="*/ 10429145 w 11675306"/>
              <a:gd name="connsiteY175" fmla="*/ 4244857 h 4456611"/>
              <a:gd name="connsiteX176" fmla="*/ 10307125 w 11675306"/>
              <a:gd name="connsiteY176" fmla="*/ 4189777 h 4456611"/>
              <a:gd name="connsiteX177" fmla="*/ 10137651 w 11675306"/>
              <a:gd name="connsiteY177" fmla="*/ 4169168 h 4456611"/>
              <a:gd name="connsiteX178" fmla="*/ 10097799 w 11675306"/>
              <a:gd name="connsiteY178" fmla="*/ 4103755 h 4456611"/>
              <a:gd name="connsiteX179" fmla="*/ 9990980 w 11675306"/>
              <a:gd name="connsiteY179" fmla="*/ 4184258 h 4456611"/>
              <a:gd name="connsiteX180" fmla="*/ 9862588 w 11675306"/>
              <a:gd name="connsiteY180" fmla="*/ 3823130 h 4456611"/>
              <a:gd name="connsiteX181" fmla="*/ 9825305 w 11675306"/>
              <a:gd name="connsiteY181" fmla="*/ 3946030 h 4456611"/>
              <a:gd name="connsiteX182" fmla="*/ 9777443 w 11675306"/>
              <a:gd name="connsiteY182" fmla="*/ 4004028 h 4456611"/>
              <a:gd name="connsiteX183" fmla="*/ 9724444 w 11675306"/>
              <a:gd name="connsiteY183" fmla="*/ 4020754 h 4456611"/>
              <a:gd name="connsiteX184" fmla="*/ 9635701 w 11675306"/>
              <a:gd name="connsiteY184" fmla="*/ 4072156 h 4456611"/>
              <a:gd name="connsiteX185" fmla="*/ 9501048 w 11675306"/>
              <a:gd name="connsiteY185" fmla="*/ 4069804 h 4456611"/>
              <a:gd name="connsiteX186" fmla="*/ 9379129 w 11675306"/>
              <a:gd name="connsiteY186" fmla="*/ 4008842 h 4456611"/>
              <a:gd name="connsiteX187" fmla="*/ 9349857 w 11675306"/>
              <a:gd name="connsiteY187" fmla="*/ 4008331 h 4456611"/>
              <a:gd name="connsiteX188" fmla="*/ 9295626 w 11675306"/>
              <a:gd name="connsiteY188" fmla="*/ 4095636 h 4456611"/>
              <a:gd name="connsiteX189" fmla="*/ 9322742 w 11675306"/>
              <a:gd name="connsiteY189" fmla="*/ 4219660 h 4456611"/>
              <a:gd name="connsiteX190" fmla="*/ 9213046 w 11675306"/>
              <a:gd name="connsiteY190" fmla="*/ 4129495 h 4456611"/>
              <a:gd name="connsiteX191" fmla="*/ 9184800 w 11675306"/>
              <a:gd name="connsiteY191" fmla="*/ 4070168 h 4456611"/>
              <a:gd name="connsiteX192" fmla="*/ 9118861 w 11675306"/>
              <a:gd name="connsiteY192" fmla="*/ 4157269 h 4456611"/>
              <a:gd name="connsiteX193" fmla="*/ 9085889 w 11675306"/>
              <a:gd name="connsiteY193" fmla="*/ 4033141 h 4456611"/>
              <a:gd name="connsiteX194" fmla="*/ 9042546 w 11675306"/>
              <a:gd name="connsiteY194" fmla="*/ 4167702 h 4456611"/>
              <a:gd name="connsiteX195" fmla="*/ 8969107 w 11675306"/>
              <a:gd name="connsiteY195" fmla="*/ 4013452 h 4456611"/>
              <a:gd name="connsiteX196" fmla="*/ 8978558 w 11675306"/>
              <a:gd name="connsiteY196" fmla="*/ 4143052 h 4456611"/>
              <a:gd name="connsiteX197" fmla="*/ 8919190 w 11675306"/>
              <a:gd name="connsiteY197" fmla="*/ 4189084 h 4456611"/>
              <a:gd name="connsiteX198" fmla="*/ 8569767 w 11675306"/>
              <a:gd name="connsiteY198" fmla="*/ 4077082 h 4456611"/>
              <a:gd name="connsiteX199" fmla="*/ 8475274 w 11675306"/>
              <a:gd name="connsiteY199" fmla="*/ 4122501 h 4456611"/>
              <a:gd name="connsiteX200" fmla="*/ 8395774 w 11675306"/>
              <a:gd name="connsiteY200" fmla="*/ 3979911 h 4456611"/>
              <a:gd name="connsiteX201" fmla="*/ 8320282 w 11675306"/>
              <a:gd name="connsiteY201" fmla="*/ 3943293 h 4456611"/>
              <a:gd name="connsiteX202" fmla="*/ 8331275 w 11675306"/>
              <a:gd name="connsiteY202" fmla="*/ 4320023 h 4456611"/>
              <a:gd name="connsiteX203" fmla="*/ 8269852 w 11675306"/>
              <a:gd name="connsiteY203" fmla="*/ 4148332 h 4456611"/>
              <a:gd name="connsiteX204" fmla="*/ 8241195 w 11675306"/>
              <a:gd name="connsiteY204" fmla="*/ 4112531 h 4456611"/>
              <a:gd name="connsiteX205" fmla="*/ 8205452 w 11675306"/>
              <a:gd name="connsiteY205" fmla="*/ 4147208 h 4456611"/>
              <a:gd name="connsiteX206" fmla="*/ 8163239 w 11675306"/>
              <a:gd name="connsiteY206" fmla="*/ 4217072 h 4456611"/>
              <a:gd name="connsiteX207" fmla="*/ 8046045 w 11675306"/>
              <a:gd name="connsiteY207" fmla="*/ 4220910 h 4456611"/>
              <a:gd name="connsiteX208" fmla="*/ 7977847 w 11675306"/>
              <a:gd name="connsiteY208" fmla="*/ 4437405 h 4456611"/>
              <a:gd name="connsiteX209" fmla="*/ 7896397 w 11675306"/>
              <a:gd name="connsiteY209" fmla="*/ 4406567 h 4456611"/>
              <a:gd name="connsiteX210" fmla="*/ 7885715 w 11675306"/>
              <a:gd name="connsiteY210" fmla="*/ 4347546 h 4456611"/>
              <a:gd name="connsiteX211" fmla="*/ 7869897 w 11675306"/>
              <a:gd name="connsiteY211" fmla="*/ 4247252 h 4456611"/>
              <a:gd name="connsiteX212" fmla="*/ 7864555 w 11675306"/>
              <a:gd name="connsiteY212" fmla="*/ 4217742 h 4456611"/>
              <a:gd name="connsiteX213" fmla="*/ 7778277 w 11675306"/>
              <a:gd name="connsiteY213" fmla="*/ 4127985 h 4456611"/>
              <a:gd name="connsiteX214" fmla="*/ 7651223 w 11675306"/>
              <a:gd name="connsiteY214" fmla="*/ 4025750 h 4456611"/>
              <a:gd name="connsiteX215" fmla="*/ 7631195 w 11675306"/>
              <a:gd name="connsiteY215" fmla="*/ 4166602 h 4456611"/>
              <a:gd name="connsiteX216" fmla="*/ 7520986 w 11675306"/>
              <a:gd name="connsiteY216" fmla="*/ 4105843 h 4456611"/>
              <a:gd name="connsiteX217" fmla="*/ 7492021 w 11675306"/>
              <a:gd name="connsiteY217" fmla="*/ 4087688 h 4456611"/>
              <a:gd name="connsiteX218" fmla="*/ 7428032 w 11675306"/>
              <a:gd name="connsiteY218" fmla="*/ 4063037 h 4456611"/>
              <a:gd name="connsiteX219" fmla="*/ 7416323 w 11675306"/>
              <a:gd name="connsiteY219" fmla="*/ 4062833 h 4456611"/>
              <a:gd name="connsiteX220" fmla="*/ 7315462 w 11675306"/>
              <a:gd name="connsiteY220" fmla="*/ 4137557 h 4456611"/>
              <a:gd name="connsiteX221" fmla="*/ 7239147 w 11675306"/>
              <a:gd name="connsiteY221" fmla="*/ 4147992 h 4456611"/>
              <a:gd name="connsiteX222" fmla="*/ 7174542 w 11675306"/>
              <a:gd name="connsiteY222" fmla="*/ 4158631 h 4456611"/>
              <a:gd name="connsiteX223" fmla="*/ 7159955 w 11675306"/>
              <a:gd name="connsiteY223" fmla="*/ 3987757 h 4456611"/>
              <a:gd name="connsiteX224" fmla="*/ 7154101 w 11675306"/>
              <a:gd name="connsiteY224" fmla="*/ 3987655 h 4456611"/>
              <a:gd name="connsiteX225" fmla="*/ 7142188 w 11675306"/>
              <a:gd name="connsiteY225" fmla="*/ 3999214 h 4456611"/>
              <a:gd name="connsiteX226" fmla="*/ 7130478 w 11675306"/>
              <a:gd name="connsiteY226" fmla="*/ 3999009 h 4456611"/>
              <a:gd name="connsiteX227" fmla="*/ 7095762 w 11675306"/>
              <a:gd name="connsiteY227" fmla="*/ 3974870 h 4456611"/>
              <a:gd name="connsiteX228" fmla="*/ 7077890 w 11675306"/>
              <a:gd name="connsiteY228" fmla="*/ 3992208 h 4456611"/>
              <a:gd name="connsiteX229" fmla="*/ 6912834 w 11675306"/>
              <a:gd name="connsiteY229" fmla="*/ 4054044 h 4456611"/>
              <a:gd name="connsiteX230" fmla="*/ 6771299 w 11675306"/>
              <a:gd name="connsiteY230" fmla="*/ 4110408 h 4456611"/>
              <a:gd name="connsiteX231" fmla="*/ 6677832 w 11675306"/>
              <a:gd name="connsiteY231" fmla="*/ 4097010 h 4456611"/>
              <a:gd name="connsiteX232" fmla="*/ 6632535 w 11675306"/>
              <a:gd name="connsiteY232" fmla="*/ 4007969 h 4456611"/>
              <a:gd name="connsiteX233" fmla="*/ 6607064 w 11675306"/>
              <a:gd name="connsiteY233" fmla="*/ 4125191 h 4456611"/>
              <a:gd name="connsiteX234" fmla="*/ 6594637 w 11675306"/>
              <a:gd name="connsiteY234" fmla="*/ 4166158 h 4456611"/>
              <a:gd name="connsiteX235" fmla="*/ 6482065 w 11675306"/>
              <a:gd name="connsiteY235" fmla="*/ 4240678 h 4456611"/>
              <a:gd name="connsiteX236" fmla="*/ 6410373 w 11675306"/>
              <a:gd name="connsiteY236" fmla="*/ 4321794 h 4456611"/>
              <a:gd name="connsiteX237" fmla="*/ 6383052 w 11675306"/>
              <a:gd name="connsiteY237" fmla="*/ 4209532 h 4456611"/>
              <a:gd name="connsiteX238" fmla="*/ 6385208 w 11675306"/>
              <a:gd name="connsiteY238" fmla="*/ 4086018 h 4456611"/>
              <a:gd name="connsiteX239" fmla="*/ 6322556 w 11675306"/>
              <a:gd name="connsiteY239" fmla="*/ 4320261 h 4456611"/>
              <a:gd name="connsiteX240" fmla="*/ 6143527 w 11675306"/>
              <a:gd name="connsiteY240" fmla="*/ 3840581 h 4456611"/>
              <a:gd name="connsiteX241" fmla="*/ 6129559 w 11675306"/>
              <a:gd name="connsiteY241" fmla="*/ 3969772 h 4456611"/>
              <a:gd name="connsiteX242" fmla="*/ 6083646 w 11675306"/>
              <a:gd name="connsiteY242" fmla="*/ 3916019 h 4456611"/>
              <a:gd name="connsiteX243" fmla="*/ 5944578 w 11675306"/>
              <a:gd name="connsiteY243" fmla="*/ 4166578 h 4456611"/>
              <a:gd name="connsiteX244" fmla="*/ 5940777 w 11675306"/>
              <a:gd name="connsiteY244" fmla="*/ 4048844 h 4456611"/>
              <a:gd name="connsiteX245" fmla="*/ 5859225 w 11675306"/>
              <a:gd name="connsiteY245" fmla="*/ 4023887 h 4456611"/>
              <a:gd name="connsiteX246" fmla="*/ 5802116 w 11675306"/>
              <a:gd name="connsiteY246" fmla="*/ 3940522 h 4456611"/>
              <a:gd name="connsiteX247" fmla="*/ 5747475 w 11675306"/>
              <a:gd name="connsiteY247" fmla="*/ 4051354 h 4456611"/>
              <a:gd name="connsiteX248" fmla="*/ 5728679 w 11675306"/>
              <a:gd name="connsiteY248" fmla="*/ 4121625 h 4456611"/>
              <a:gd name="connsiteX249" fmla="*/ 5676605 w 11675306"/>
              <a:gd name="connsiteY249" fmla="*/ 4085416 h 4456611"/>
              <a:gd name="connsiteX250" fmla="*/ 5592794 w 11675306"/>
              <a:gd name="connsiteY250" fmla="*/ 4189855 h 4456611"/>
              <a:gd name="connsiteX251" fmla="*/ 5527984 w 11675306"/>
              <a:gd name="connsiteY251" fmla="*/ 4212258 h 4456611"/>
              <a:gd name="connsiteX252" fmla="*/ 5462454 w 11675306"/>
              <a:gd name="connsiteY252" fmla="*/ 4275831 h 4456611"/>
              <a:gd name="connsiteX253" fmla="*/ 5477964 w 11675306"/>
              <a:gd name="connsiteY253" fmla="*/ 4393770 h 4456611"/>
              <a:gd name="connsiteX254" fmla="*/ 5459580 w 11675306"/>
              <a:gd name="connsiteY254" fmla="*/ 4440515 h 4456611"/>
              <a:gd name="connsiteX255" fmla="*/ 5399903 w 11675306"/>
              <a:gd name="connsiteY255" fmla="*/ 4168838 h 4456611"/>
              <a:gd name="connsiteX256" fmla="*/ 5337764 w 11675306"/>
              <a:gd name="connsiteY256" fmla="*/ 4373672 h 4456611"/>
              <a:gd name="connsiteX257" fmla="*/ 5327800 w 11675306"/>
              <a:gd name="connsiteY257" fmla="*/ 4273480 h 4456611"/>
              <a:gd name="connsiteX258" fmla="*/ 5264427 w 11675306"/>
              <a:gd name="connsiteY258" fmla="*/ 4213540 h 4456611"/>
              <a:gd name="connsiteX259" fmla="*/ 5206293 w 11675306"/>
              <a:gd name="connsiteY259" fmla="*/ 4188992 h 4456611"/>
              <a:gd name="connsiteX260" fmla="*/ 5142713 w 11675306"/>
              <a:gd name="connsiteY260" fmla="*/ 4140815 h 4456611"/>
              <a:gd name="connsiteX261" fmla="*/ 5141585 w 11675306"/>
              <a:gd name="connsiteY261" fmla="*/ 4205513 h 4456611"/>
              <a:gd name="connsiteX262" fmla="*/ 5052330 w 11675306"/>
              <a:gd name="connsiteY262" fmla="*/ 4286323 h 4456611"/>
              <a:gd name="connsiteX263" fmla="*/ 5049247 w 11675306"/>
              <a:gd name="connsiteY263" fmla="*/ 4127416 h 4456611"/>
              <a:gd name="connsiteX264" fmla="*/ 5020796 w 11675306"/>
              <a:gd name="connsiteY264" fmla="*/ 4079853 h 4456611"/>
              <a:gd name="connsiteX265" fmla="*/ 4991215 w 11675306"/>
              <a:gd name="connsiteY265" fmla="*/ 4096987 h 4456611"/>
              <a:gd name="connsiteX266" fmla="*/ 4897131 w 11675306"/>
              <a:gd name="connsiteY266" fmla="*/ 4118877 h 4456611"/>
              <a:gd name="connsiteX267" fmla="*/ 4837970 w 11675306"/>
              <a:gd name="connsiteY267" fmla="*/ 4153146 h 4456611"/>
              <a:gd name="connsiteX268" fmla="*/ 4838073 w 11675306"/>
              <a:gd name="connsiteY268" fmla="*/ 4147264 h 4456611"/>
              <a:gd name="connsiteX269" fmla="*/ 4786717 w 11675306"/>
              <a:gd name="connsiteY269" fmla="*/ 4069883 h 4456611"/>
              <a:gd name="connsiteX270" fmla="*/ 4738546 w 11675306"/>
              <a:gd name="connsiteY270" fmla="*/ 4145527 h 4456611"/>
              <a:gd name="connsiteX271" fmla="*/ 4712972 w 11675306"/>
              <a:gd name="connsiteY271" fmla="*/ 4268632 h 4456611"/>
              <a:gd name="connsiteX272" fmla="*/ 4688938 w 11675306"/>
              <a:gd name="connsiteY272" fmla="*/ 4303513 h 4456611"/>
              <a:gd name="connsiteX273" fmla="*/ 4677948 w 11675306"/>
              <a:gd name="connsiteY273" fmla="*/ 4262137 h 4456611"/>
              <a:gd name="connsiteX274" fmla="*/ 4667265 w 11675306"/>
              <a:gd name="connsiteY274" fmla="*/ 4203117 h 4456611"/>
              <a:gd name="connsiteX275" fmla="*/ 4648880 w 11675306"/>
              <a:gd name="connsiteY275" fmla="*/ 4249863 h 4456611"/>
              <a:gd name="connsiteX276" fmla="*/ 4523369 w 11675306"/>
              <a:gd name="connsiteY276" fmla="*/ 4394757 h 4456611"/>
              <a:gd name="connsiteX277" fmla="*/ 4493788 w 11675306"/>
              <a:gd name="connsiteY277" fmla="*/ 4411892 h 4456611"/>
              <a:gd name="connsiteX278" fmla="*/ 4482079 w 11675306"/>
              <a:gd name="connsiteY278" fmla="*/ 4411686 h 4456611"/>
              <a:gd name="connsiteX279" fmla="*/ 4479098 w 11675306"/>
              <a:gd name="connsiteY279" fmla="*/ 4246899 h 4456611"/>
              <a:gd name="connsiteX280" fmla="*/ 4491321 w 11675306"/>
              <a:gd name="connsiteY280" fmla="*/ 4217696 h 4456611"/>
              <a:gd name="connsiteX281" fmla="*/ 4515355 w 11675306"/>
              <a:gd name="connsiteY281" fmla="*/ 4182815 h 4456611"/>
              <a:gd name="connsiteX282" fmla="*/ 4481051 w 11675306"/>
              <a:gd name="connsiteY282" fmla="*/ 4135149 h 4456611"/>
              <a:gd name="connsiteX283" fmla="*/ 4433700 w 11675306"/>
              <a:gd name="connsiteY283" fmla="*/ 4163739 h 4456611"/>
              <a:gd name="connsiteX284" fmla="*/ 4366733 w 11675306"/>
              <a:gd name="connsiteY284" fmla="*/ 4309656 h 4456611"/>
              <a:gd name="connsiteX285" fmla="*/ 4357797 w 11675306"/>
              <a:gd name="connsiteY285" fmla="*/ 4150648 h 4456611"/>
              <a:gd name="connsiteX286" fmla="*/ 4341055 w 11675306"/>
              <a:gd name="connsiteY286" fmla="*/ 4103288 h 4456611"/>
              <a:gd name="connsiteX287" fmla="*/ 4293602 w 11675306"/>
              <a:gd name="connsiteY287" fmla="*/ 4137760 h 4456611"/>
              <a:gd name="connsiteX288" fmla="*/ 4279531 w 11675306"/>
              <a:gd name="connsiteY288" fmla="*/ 4272833 h 4456611"/>
              <a:gd name="connsiteX289" fmla="*/ 4282819 w 11675306"/>
              <a:gd name="connsiteY289" fmla="*/ 4419976 h 4456611"/>
              <a:gd name="connsiteX290" fmla="*/ 4227355 w 11675306"/>
              <a:gd name="connsiteY290" fmla="*/ 4242505 h 4456611"/>
              <a:gd name="connsiteX291" fmla="*/ 4074932 w 11675306"/>
              <a:gd name="connsiteY291" fmla="*/ 4251611 h 4456611"/>
              <a:gd name="connsiteX292" fmla="*/ 4034258 w 11675306"/>
              <a:gd name="connsiteY292" fmla="*/ 4233252 h 4456611"/>
              <a:gd name="connsiteX293" fmla="*/ 3974481 w 11675306"/>
              <a:gd name="connsiteY293" fmla="*/ 4302809 h 4456611"/>
              <a:gd name="connsiteX294" fmla="*/ 3972838 w 11675306"/>
              <a:gd name="connsiteY294" fmla="*/ 4396915 h 4456611"/>
              <a:gd name="connsiteX295" fmla="*/ 3933602 w 11675306"/>
              <a:gd name="connsiteY295" fmla="*/ 4296212 h 4456611"/>
              <a:gd name="connsiteX296" fmla="*/ 3867765 w 11675306"/>
              <a:gd name="connsiteY296" fmla="*/ 4377430 h 4456611"/>
              <a:gd name="connsiteX297" fmla="*/ 3832227 w 11675306"/>
              <a:gd name="connsiteY297" fmla="*/ 4400344 h 4456611"/>
              <a:gd name="connsiteX298" fmla="*/ 3815280 w 11675306"/>
              <a:gd name="connsiteY298" fmla="*/ 4364747 h 4456611"/>
              <a:gd name="connsiteX299" fmla="*/ 3782308 w 11675306"/>
              <a:gd name="connsiteY299" fmla="*/ 4240621 h 4456611"/>
              <a:gd name="connsiteX300" fmla="*/ 3717292 w 11675306"/>
              <a:gd name="connsiteY300" fmla="*/ 4274786 h 4456611"/>
              <a:gd name="connsiteX301" fmla="*/ 3724995 w 11675306"/>
              <a:gd name="connsiteY301" fmla="*/ 4169019 h 4456611"/>
              <a:gd name="connsiteX302" fmla="*/ 3582844 w 11675306"/>
              <a:gd name="connsiteY302" fmla="*/ 4260673 h 4456611"/>
              <a:gd name="connsiteX303" fmla="*/ 3524298 w 11675306"/>
              <a:gd name="connsiteY303" fmla="*/ 4259651 h 4456611"/>
              <a:gd name="connsiteX304" fmla="*/ 3507864 w 11675306"/>
              <a:gd name="connsiteY304" fmla="*/ 4194646 h 4456611"/>
              <a:gd name="connsiteX305" fmla="*/ 3474688 w 11675306"/>
              <a:gd name="connsiteY305" fmla="*/ 4082283 h 4456611"/>
              <a:gd name="connsiteX306" fmla="*/ 3473250 w 11675306"/>
              <a:gd name="connsiteY306" fmla="*/ 4164625 h 4456611"/>
              <a:gd name="connsiteX307" fmla="*/ 3444183 w 11675306"/>
              <a:gd name="connsiteY307" fmla="*/ 4152351 h 4456611"/>
              <a:gd name="connsiteX308" fmla="*/ 3397141 w 11675306"/>
              <a:gd name="connsiteY308" fmla="*/ 4163297 h 4456611"/>
              <a:gd name="connsiteX309" fmla="*/ 3289809 w 11675306"/>
              <a:gd name="connsiteY309" fmla="*/ 4273207 h 4456611"/>
              <a:gd name="connsiteX310" fmla="*/ 3241741 w 11675306"/>
              <a:gd name="connsiteY310" fmla="*/ 4342969 h 4456611"/>
              <a:gd name="connsiteX311" fmla="*/ 3175801 w 11675306"/>
              <a:gd name="connsiteY311" fmla="*/ 4430069 h 4456611"/>
              <a:gd name="connsiteX312" fmla="*/ 3110991 w 11675306"/>
              <a:gd name="connsiteY312" fmla="*/ 4452472 h 4456611"/>
              <a:gd name="connsiteX313" fmla="*/ 3029336 w 11675306"/>
              <a:gd name="connsiteY313" fmla="*/ 4433397 h 4456611"/>
              <a:gd name="connsiteX314" fmla="*/ 2902281 w 11675306"/>
              <a:gd name="connsiteY314" fmla="*/ 4331161 h 4456611"/>
              <a:gd name="connsiteX315" fmla="*/ 2856369 w 11675306"/>
              <a:gd name="connsiteY315" fmla="*/ 4277408 h 4456611"/>
              <a:gd name="connsiteX316" fmla="*/ 2751706 w 11675306"/>
              <a:gd name="connsiteY316" fmla="*/ 4234398 h 4456611"/>
              <a:gd name="connsiteX317" fmla="*/ 2740099 w 11675306"/>
              <a:gd name="connsiteY317" fmla="*/ 4228312 h 4456611"/>
              <a:gd name="connsiteX318" fmla="*/ 2547414 w 11675306"/>
              <a:gd name="connsiteY318" fmla="*/ 4195532 h 4456611"/>
              <a:gd name="connsiteX319" fmla="*/ 2453330 w 11675306"/>
              <a:gd name="connsiteY319" fmla="*/ 4217423 h 4456611"/>
              <a:gd name="connsiteX320" fmla="*/ 2352469 w 11675306"/>
              <a:gd name="connsiteY320" fmla="*/ 4292146 h 4456611"/>
              <a:gd name="connsiteX321" fmla="*/ 2223567 w 11675306"/>
              <a:gd name="connsiteY321" fmla="*/ 4295780 h 4456611"/>
              <a:gd name="connsiteX322" fmla="*/ 2179194 w 11675306"/>
              <a:gd name="connsiteY322" fmla="*/ 4153804 h 4456611"/>
              <a:gd name="connsiteX323" fmla="*/ 2173751 w 11675306"/>
              <a:gd name="connsiteY323" fmla="*/ 4130176 h 4456611"/>
              <a:gd name="connsiteX324" fmla="*/ 2145812 w 11675306"/>
              <a:gd name="connsiteY324" fmla="*/ 4053203 h 4456611"/>
              <a:gd name="connsiteX325" fmla="*/ 2046388 w 11675306"/>
              <a:gd name="connsiteY325" fmla="*/ 4045585 h 4456611"/>
              <a:gd name="connsiteX326" fmla="*/ 1997909 w 11675306"/>
              <a:gd name="connsiteY326" fmla="*/ 4138873 h 4456611"/>
              <a:gd name="connsiteX327" fmla="*/ 1965352 w 11675306"/>
              <a:gd name="connsiteY327" fmla="*/ 4326573 h 4456611"/>
              <a:gd name="connsiteX328" fmla="*/ 1874143 w 11675306"/>
              <a:gd name="connsiteY328" fmla="*/ 4183780 h 4456611"/>
              <a:gd name="connsiteX329" fmla="*/ 1767324 w 11675306"/>
              <a:gd name="connsiteY329" fmla="*/ 4264283 h 4456611"/>
              <a:gd name="connsiteX330" fmla="*/ 1769377 w 11675306"/>
              <a:gd name="connsiteY330" fmla="*/ 4146651 h 4456611"/>
              <a:gd name="connsiteX331" fmla="*/ 1814671 w 11675306"/>
              <a:gd name="connsiteY331" fmla="*/ 3900339 h 4456611"/>
              <a:gd name="connsiteX332" fmla="*/ 1656086 w 11675306"/>
              <a:gd name="connsiteY332" fmla="*/ 3926987 h 4456611"/>
              <a:gd name="connsiteX333" fmla="*/ 1603703 w 11675306"/>
              <a:gd name="connsiteY333" fmla="*/ 3908422 h 4456611"/>
              <a:gd name="connsiteX334" fmla="*/ 1585318 w 11675306"/>
              <a:gd name="connsiteY334" fmla="*/ 3955168 h 4456611"/>
              <a:gd name="connsiteX335" fmla="*/ 1570324 w 11675306"/>
              <a:gd name="connsiteY335" fmla="*/ 4143176 h 4456611"/>
              <a:gd name="connsiteX336" fmla="*/ 1554814 w 11675306"/>
              <a:gd name="connsiteY336" fmla="*/ 4025238 h 4456611"/>
              <a:gd name="connsiteX337" fmla="*/ 1400337 w 11675306"/>
              <a:gd name="connsiteY337" fmla="*/ 4151976 h 4456611"/>
              <a:gd name="connsiteX338" fmla="*/ 1382774 w 11675306"/>
              <a:gd name="connsiteY338" fmla="*/ 4151669 h 4456611"/>
              <a:gd name="connsiteX339" fmla="*/ 1319195 w 11675306"/>
              <a:gd name="connsiteY339" fmla="*/ 4103492 h 4456611"/>
              <a:gd name="connsiteX340" fmla="*/ 1201592 w 11675306"/>
              <a:gd name="connsiteY340" fmla="*/ 4130856 h 4456611"/>
              <a:gd name="connsiteX341" fmla="*/ 1165540 w 11675306"/>
              <a:gd name="connsiteY341" fmla="*/ 4183178 h 4456611"/>
              <a:gd name="connsiteX342" fmla="*/ 1147566 w 11675306"/>
              <a:gd name="connsiteY342" fmla="*/ 4206397 h 4456611"/>
              <a:gd name="connsiteX343" fmla="*/ 1104839 w 11675306"/>
              <a:gd name="connsiteY343" fmla="*/ 4305669 h 4456611"/>
              <a:gd name="connsiteX344" fmla="*/ 1068272 w 11675306"/>
              <a:gd name="connsiteY344" fmla="*/ 4052045 h 4456611"/>
              <a:gd name="connsiteX345" fmla="*/ 1039820 w 11675306"/>
              <a:gd name="connsiteY345" fmla="*/ 4004481 h 4456611"/>
              <a:gd name="connsiteX346" fmla="*/ 1021743 w 11675306"/>
              <a:gd name="connsiteY346" fmla="*/ 4033583 h 4456611"/>
              <a:gd name="connsiteX347" fmla="*/ 991341 w 11675306"/>
              <a:gd name="connsiteY347" fmla="*/ 4097770 h 4456611"/>
              <a:gd name="connsiteX348" fmla="*/ 972648 w 11675306"/>
              <a:gd name="connsiteY348" fmla="*/ 4162160 h 4456611"/>
              <a:gd name="connsiteX349" fmla="*/ 961863 w 11675306"/>
              <a:gd name="connsiteY349" fmla="*/ 4109022 h 4456611"/>
              <a:gd name="connsiteX350" fmla="*/ 852372 w 11675306"/>
              <a:gd name="connsiteY350" fmla="*/ 4007093 h 4456611"/>
              <a:gd name="connsiteX351" fmla="*/ 719669 w 11675306"/>
              <a:gd name="connsiteY351" fmla="*/ 3892992 h 4456611"/>
              <a:gd name="connsiteX352" fmla="*/ 753051 w 11675306"/>
              <a:gd name="connsiteY352" fmla="*/ 3993592 h 4456611"/>
              <a:gd name="connsiteX353" fmla="*/ 775134 w 11675306"/>
              <a:gd name="connsiteY353" fmla="*/ 4070462 h 4456611"/>
              <a:gd name="connsiteX354" fmla="*/ 729120 w 11675306"/>
              <a:gd name="connsiteY354" fmla="*/ 4022592 h 4456611"/>
              <a:gd name="connsiteX355" fmla="*/ 723368 w 11675306"/>
              <a:gd name="connsiteY355" fmla="*/ 4016608 h 4456611"/>
              <a:gd name="connsiteX356" fmla="*/ 723265 w 11675306"/>
              <a:gd name="connsiteY356" fmla="*/ 4022490 h 4456611"/>
              <a:gd name="connsiteX357" fmla="*/ 729120 w 11675306"/>
              <a:gd name="connsiteY357" fmla="*/ 4022592 h 4456611"/>
              <a:gd name="connsiteX358" fmla="*/ 721417 w 11675306"/>
              <a:gd name="connsiteY358" fmla="*/ 4128359 h 4456611"/>
              <a:gd name="connsiteX359" fmla="*/ 348063 w 11675306"/>
              <a:gd name="connsiteY359" fmla="*/ 4045357 h 4456611"/>
              <a:gd name="connsiteX360" fmla="*/ 337791 w 11675306"/>
              <a:gd name="connsiteY360" fmla="*/ 3962810 h 4456611"/>
              <a:gd name="connsiteX361" fmla="*/ 307800 w 11675306"/>
              <a:gd name="connsiteY361" fmla="*/ 4003471 h 4456611"/>
              <a:gd name="connsiteX362" fmla="*/ 302868 w 11675306"/>
              <a:gd name="connsiteY362" fmla="*/ 3950434 h 4456611"/>
              <a:gd name="connsiteX363" fmla="*/ 284894 w 11675306"/>
              <a:gd name="connsiteY363" fmla="*/ 3973654 h 4456611"/>
              <a:gd name="connsiteX364" fmla="*/ 202828 w 11675306"/>
              <a:gd name="connsiteY364" fmla="*/ 3978104 h 4456611"/>
              <a:gd name="connsiteX365" fmla="*/ 163078 w 11675306"/>
              <a:gd name="connsiteY365" fmla="*/ 3906811 h 4456611"/>
              <a:gd name="connsiteX366" fmla="*/ 105252 w 11675306"/>
              <a:gd name="connsiteY366" fmla="*/ 3864617 h 4456611"/>
              <a:gd name="connsiteX367" fmla="*/ 87997 w 11675306"/>
              <a:gd name="connsiteY367" fmla="*/ 3846665 h 4456611"/>
              <a:gd name="connsiteX368" fmla="*/ 21948 w 11675306"/>
              <a:gd name="connsiteY368" fmla="*/ 3268939 h 4456611"/>
              <a:gd name="connsiteX369" fmla="*/ 16710 w 11675306"/>
              <a:gd name="connsiteY369" fmla="*/ 3233547 h 4456611"/>
              <a:gd name="connsiteX370" fmla="*/ 41566 w 11675306"/>
              <a:gd name="connsiteY370" fmla="*/ 3151614 h 4456611"/>
              <a:gd name="connsiteX371" fmla="*/ 77924 w 11675306"/>
              <a:gd name="connsiteY371" fmla="*/ 3081648 h 4456611"/>
              <a:gd name="connsiteX372" fmla="*/ 67479 w 11675306"/>
              <a:gd name="connsiteY372" fmla="*/ 3046684 h 4456611"/>
              <a:gd name="connsiteX373" fmla="*/ 57585 w 11675306"/>
              <a:gd name="connsiteY373" fmla="*/ 3042993 h 4456611"/>
              <a:gd name="connsiteX374" fmla="*/ 15474 w 11675306"/>
              <a:gd name="connsiteY374" fmla="*/ 2979011 h 4456611"/>
              <a:gd name="connsiteX375" fmla="*/ 31908 w 11675306"/>
              <a:gd name="connsiteY375" fmla="*/ 2914006 h 4456611"/>
              <a:gd name="connsiteX376" fmla="*/ 28597 w 11675306"/>
              <a:gd name="connsiteY376" fmla="*/ 2808163 h 4456611"/>
              <a:gd name="connsiteX377" fmla="*/ 28697 w 11675306"/>
              <a:gd name="connsiteY377" fmla="*/ 2806232 h 4456611"/>
              <a:gd name="connsiteX378" fmla="*/ 28595 w 11675306"/>
              <a:gd name="connsiteY378" fmla="*/ 2804267 h 4456611"/>
              <a:gd name="connsiteX379" fmla="*/ 31907 w 11675306"/>
              <a:gd name="connsiteY379" fmla="*/ 2698423 h 4456611"/>
              <a:gd name="connsiteX380" fmla="*/ 15473 w 11675306"/>
              <a:gd name="connsiteY380" fmla="*/ 2633418 h 4456611"/>
              <a:gd name="connsiteX381" fmla="*/ 57584 w 11675306"/>
              <a:gd name="connsiteY381" fmla="*/ 2569437 h 4456611"/>
              <a:gd name="connsiteX382" fmla="*/ 67482 w 11675306"/>
              <a:gd name="connsiteY382" fmla="*/ 2565744 h 4456611"/>
              <a:gd name="connsiteX383" fmla="*/ 77926 w 11675306"/>
              <a:gd name="connsiteY383" fmla="*/ 2530782 h 4456611"/>
              <a:gd name="connsiteX384" fmla="*/ 41567 w 11675306"/>
              <a:gd name="connsiteY384" fmla="*/ 2460816 h 4456611"/>
              <a:gd name="connsiteX385" fmla="*/ 16712 w 11675306"/>
              <a:gd name="connsiteY385" fmla="*/ 2378882 h 4456611"/>
              <a:gd name="connsiteX386" fmla="*/ 21951 w 11675306"/>
              <a:gd name="connsiteY386" fmla="*/ 2343490 h 4456611"/>
              <a:gd name="connsiteX387" fmla="*/ 87998 w 11675306"/>
              <a:gd name="connsiteY387" fmla="*/ 1765764 h 4456611"/>
              <a:gd name="connsiteX388" fmla="*/ 105253 w 11675306"/>
              <a:gd name="connsiteY388" fmla="*/ 1747812 h 4456611"/>
              <a:gd name="connsiteX389" fmla="*/ 130148 w 11675306"/>
              <a:gd name="connsiteY389" fmla="*/ 1753354 h 4456611"/>
              <a:gd name="connsiteX390" fmla="*/ 138502 w 11675306"/>
              <a:gd name="connsiteY390" fmla="*/ 1747121 h 4456611"/>
              <a:gd name="connsiteX391" fmla="*/ 130148 w 11675306"/>
              <a:gd name="connsiteY391" fmla="*/ 1740888 h 4456611"/>
              <a:gd name="connsiteX392" fmla="*/ 105253 w 11675306"/>
              <a:gd name="connsiteY392" fmla="*/ 1746429 h 4456611"/>
              <a:gd name="connsiteX393" fmla="*/ 87998 w 11675306"/>
              <a:gd name="connsiteY393" fmla="*/ 1728477 h 4456611"/>
              <a:gd name="connsiteX394" fmla="*/ 21951 w 11675306"/>
              <a:gd name="connsiteY394" fmla="*/ 1150752 h 4456611"/>
              <a:gd name="connsiteX395" fmla="*/ 16712 w 11675306"/>
              <a:gd name="connsiteY395" fmla="*/ 1115360 h 4456611"/>
              <a:gd name="connsiteX396" fmla="*/ 41567 w 11675306"/>
              <a:gd name="connsiteY396" fmla="*/ 1033426 h 4456611"/>
              <a:gd name="connsiteX397" fmla="*/ 77927 w 11675306"/>
              <a:gd name="connsiteY397" fmla="*/ 963459 h 4456611"/>
              <a:gd name="connsiteX398" fmla="*/ 34067 w 11675306"/>
              <a:gd name="connsiteY398" fmla="*/ 792076 h 4456611"/>
              <a:gd name="connsiteX399" fmla="*/ 31909 w 11675306"/>
              <a:gd name="connsiteY399" fmla="*/ 580235 h 4456611"/>
              <a:gd name="connsiteX400" fmla="*/ 15474 w 11675306"/>
              <a:gd name="connsiteY400" fmla="*/ 515231 h 4456611"/>
              <a:gd name="connsiteX401" fmla="*/ 57585 w 11675306"/>
              <a:gd name="connsiteY401" fmla="*/ 451248 h 4456611"/>
              <a:gd name="connsiteX402" fmla="*/ 135337 w 11675306"/>
              <a:gd name="connsiteY402" fmla="*/ 358471 h 4456611"/>
              <a:gd name="connsiteX403" fmla="*/ 238152 w 11675306"/>
              <a:gd name="connsiteY403" fmla="*/ 507351 h 4456611"/>
              <a:gd name="connsiteX404" fmla="*/ 288992 w 11675306"/>
              <a:gd name="connsiteY404" fmla="*/ 278786 h 4456611"/>
              <a:gd name="connsiteX405" fmla="*/ 731883 w 11675306"/>
              <a:gd name="connsiteY405" fmla="*/ 404184 h 4456611"/>
              <a:gd name="connsiteX406" fmla="*/ 1041557 w 11675306"/>
              <a:gd name="connsiteY406" fmla="*/ 444890 h 4456611"/>
              <a:gd name="connsiteX407" fmla="*/ 1054293 w 11675306"/>
              <a:gd name="connsiteY407" fmla="*/ 386278 h 4456611"/>
              <a:gd name="connsiteX408" fmla="*/ 1090344 w 11675306"/>
              <a:gd name="connsiteY408" fmla="*/ 333957 h 4456611"/>
              <a:gd name="connsiteX409" fmla="*/ 1109652 w 11675306"/>
              <a:gd name="connsiteY409" fmla="*/ 234276 h 4456611"/>
              <a:gd name="connsiteX410" fmla="*/ 1154641 w 11675306"/>
              <a:gd name="connsiteY410" fmla="*/ 340963 h 4456611"/>
              <a:gd name="connsiteX411" fmla="*/ 1193671 w 11675306"/>
              <a:gd name="connsiteY411" fmla="*/ 453429 h 4456611"/>
              <a:gd name="connsiteX412" fmla="*/ 1196136 w 11675306"/>
              <a:gd name="connsiteY412" fmla="*/ 312271 h 4456611"/>
              <a:gd name="connsiteX413" fmla="*/ 1243793 w 11675306"/>
              <a:gd name="connsiteY413" fmla="*/ 266035 h 4456611"/>
              <a:gd name="connsiteX414" fmla="*/ 1377627 w 11675306"/>
              <a:gd name="connsiteY414" fmla="*/ 315438 h 4456611"/>
              <a:gd name="connsiteX415" fmla="*/ 1553365 w 11675306"/>
              <a:gd name="connsiteY415" fmla="*/ 312622 h 4456611"/>
              <a:gd name="connsiteX416" fmla="*/ 1700035 w 11675306"/>
              <a:gd name="connsiteY416" fmla="*/ 297532 h 4456611"/>
              <a:gd name="connsiteX417" fmla="*/ 1808499 w 11675306"/>
              <a:gd name="connsiteY417" fmla="*/ 458277 h 4456611"/>
              <a:gd name="connsiteX418" fmla="*/ 1822676 w 11675306"/>
              <a:gd name="connsiteY418" fmla="*/ 652677 h 4456611"/>
              <a:gd name="connsiteX419" fmla="*/ 1859445 w 11675306"/>
              <a:gd name="connsiteY419" fmla="*/ 559184 h 4456611"/>
              <a:gd name="connsiteX420" fmla="*/ 1925488 w 11675306"/>
              <a:gd name="connsiteY420" fmla="*/ 466203 h 4456611"/>
              <a:gd name="connsiteX421" fmla="*/ 1978692 w 11675306"/>
              <a:gd name="connsiteY421" fmla="*/ 437714 h 4456611"/>
              <a:gd name="connsiteX422" fmla="*/ 2032409 w 11675306"/>
              <a:gd name="connsiteY422" fmla="*/ 379818 h 4456611"/>
              <a:gd name="connsiteX423" fmla="*/ 2312092 w 11675306"/>
              <a:gd name="connsiteY423" fmla="*/ 461184 h 4456611"/>
              <a:gd name="connsiteX424" fmla="*/ 2363137 w 11675306"/>
              <a:gd name="connsiteY424" fmla="*/ 220855 h 4456611"/>
              <a:gd name="connsiteX425" fmla="*/ 2478277 w 11675306"/>
              <a:gd name="connsiteY425" fmla="*/ 334650 h 4456611"/>
              <a:gd name="connsiteX426" fmla="*/ 2506934 w 11675306"/>
              <a:gd name="connsiteY426" fmla="*/ 370451 h 4456611"/>
              <a:gd name="connsiteX427" fmla="*/ 2542472 w 11675306"/>
              <a:gd name="connsiteY427" fmla="*/ 347537 h 4456611"/>
              <a:gd name="connsiteX428" fmla="*/ 2560856 w 11675306"/>
              <a:gd name="connsiteY428" fmla="*/ 300791 h 4456611"/>
              <a:gd name="connsiteX429" fmla="*/ 2566712 w 11675306"/>
              <a:gd name="connsiteY429" fmla="*/ 300893 h 4456611"/>
              <a:gd name="connsiteX430" fmla="*/ 2572566 w 11675306"/>
              <a:gd name="connsiteY430" fmla="*/ 300996 h 4456611"/>
              <a:gd name="connsiteX431" fmla="*/ 2588486 w 11675306"/>
              <a:gd name="connsiteY431" fmla="*/ 395408 h 4456611"/>
              <a:gd name="connsiteX432" fmla="*/ 2624743 w 11675306"/>
              <a:gd name="connsiteY432" fmla="*/ 331323 h 4456611"/>
              <a:gd name="connsiteX433" fmla="*/ 2648161 w 11675306"/>
              <a:gd name="connsiteY433" fmla="*/ 331732 h 4456611"/>
              <a:gd name="connsiteX434" fmla="*/ 2652784 w 11675306"/>
              <a:gd name="connsiteY434" fmla="*/ 402413 h 4456611"/>
              <a:gd name="connsiteX435" fmla="*/ 2699004 w 11675306"/>
              <a:gd name="connsiteY435" fmla="*/ 438520 h 4456611"/>
              <a:gd name="connsiteX436" fmla="*/ 2717286 w 11675306"/>
              <a:gd name="connsiteY436" fmla="*/ 397656 h 4456611"/>
              <a:gd name="connsiteX437" fmla="*/ 2712561 w 11675306"/>
              <a:gd name="connsiteY437" fmla="*/ 332856 h 4456611"/>
              <a:gd name="connsiteX438" fmla="*/ 2795756 w 11675306"/>
              <a:gd name="connsiteY438" fmla="*/ 263707 h 4456611"/>
              <a:gd name="connsiteX439" fmla="*/ 3162846 w 11675306"/>
              <a:gd name="connsiteY439" fmla="*/ 370133 h 4456611"/>
              <a:gd name="connsiteX440" fmla="*/ 3221288 w 11675306"/>
              <a:gd name="connsiteY440" fmla="*/ 377036 h 4456611"/>
              <a:gd name="connsiteX441" fmla="*/ 3284765 w 11675306"/>
              <a:gd name="connsiteY441" fmla="*/ 431095 h 4456611"/>
              <a:gd name="connsiteX442" fmla="*/ 3365702 w 11675306"/>
              <a:gd name="connsiteY442" fmla="*/ 491342 h 4456611"/>
              <a:gd name="connsiteX443" fmla="*/ 3359023 w 11675306"/>
              <a:gd name="connsiteY443" fmla="*/ 202938 h 4456611"/>
              <a:gd name="connsiteX444" fmla="*/ 3420651 w 11675306"/>
              <a:gd name="connsiteY444" fmla="*/ 362866 h 4456611"/>
              <a:gd name="connsiteX445" fmla="*/ 3479299 w 11675306"/>
              <a:gd name="connsiteY445" fmla="*/ 358006 h 4456611"/>
              <a:gd name="connsiteX446" fmla="*/ 3515863 w 11675306"/>
              <a:gd name="connsiteY446" fmla="*/ 276277 h 4456611"/>
              <a:gd name="connsiteX447" fmla="*/ 3663253 w 11675306"/>
              <a:gd name="connsiteY447" fmla="*/ 220016 h 4456611"/>
              <a:gd name="connsiteX448" fmla="*/ 3712964 w 11675306"/>
              <a:gd name="connsiteY448" fmla="*/ 56148 h 4456611"/>
              <a:gd name="connsiteX449" fmla="*/ 3823276 w 11675306"/>
              <a:gd name="connsiteY449" fmla="*/ 111024 h 4456611"/>
              <a:gd name="connsiteX450" fmla="*/ 3786096 w 11675306"/>
              <a:gd name="connsiteY450" fmla="*/ 228043 h 4456611"/>
              <a:gd name="connsiteX451" fmla="*/ 3937183 w 11675306"/>
              <a:gd name="connsiteY451" fmla="*/ 295398 h 4456611"/>
              <a:gd name="connsiteX452" fmla="*/ 3975083 w 11675306"/>
              <a:gd name="connsiteY452" fmla="*/ 137207 h 4456611"/>
              <a:gd name="connsiteX453" fmla="*/ 3998397 w 11675306"/>
              <a:gd name="connsiteY453" fmla="*/ 143498 h 4456611"/>
              <a:gd name="connsiteX454" fmla="*/ 3989874 w 11675306"/>
              <a:gd name="connsiteY454" fmla="*/ 296318 h 4456611"/>
              <a:gd name="connsiteX455" fmla="*/ 4052528 w 11675306"/>
              <a:gd name="connsiteY455" fmla="*/ 397429 h 4456611"/>
              <a:gd name="connsiteX456" fmla="*/ 4065674 w 11675306"/>
              <a:gd name="connsiteY456" fmla="*/ 315291 h 4456611"/>
              <a:gd name="connsiteX457" fmla="*/ 4310333 w 11675306"/>
              <a:gd name="connsiteY457" fmla="*/ 390163 h 4456611"/>
              <a:gd name="connsiteX458" fmla="*/ 4417254 w 11675306"/>
              <a:gd name="connsiteY458" fmla="*/ 303777 h 4456611"/>
              <a:gd name="connsiteX459" fmla="*/ 4516166 w 11675306"/>
              <a:gd name="connsiteY459" fmla="*/ 340804 h 4456611"/>
              <a:gd name="connsiteX460" fmla="*/ 4531778 w 11675306"/>
              <a:gd name="connsiteY460" fmla="*/ 452862 h 4456611"/>
              <a:gd name="connsiteX461" fmla="*/ 4568035 w 11675306"/>
              <a:gd name="connsiteY461" fmla="*/ 388777 h 4456611"/>
              <a:gd name="connsiteX462" fmla="*/ 4566700 w 11675306"/>
              <a:gd name="connsiteY462" fmla="*/ 465238 h 4456611"/>
              <a:gd name="connsiteX463" fmla="*/ 4655956 w 11675306"/>
              <a:gd name="connsiteY463" fmla="*/ 384429 h 4456611"/>
              <a:gd name="connsiteX464" fmla="*/ 4726106 w 11675306"/>
              <a:gd name="connsiteY464" fmla="*/ 391536 h 4456611"/>
              <a:gd name="connsiteX465" fmla="*/ 4819779 w 11675306"/>
              <a:gd name="connsiteY465" fmla="*/ 393171 h 4456611"/>
              <a:gd name="connsiteX466" fmla="*/ 4891060 w 11675306"/>
              <a:gd name="connsiteY466" fmla="*/ 335581 h 4456611"/>
              <a:gd name="connsiteX467" fmla="*/ 5008049 w 11675306"/>
              <a:gd name="connsiteY467" fmla="*/ 343507 h 4456611"/>
              <a:gd name="connsiteX468" fmla="*/ 5065463 w 11675306"/>
              <a:gd name="connsiteY468" fmla="*/ 409226 h 4456611"/>
              <a:gd name="connsiteX469" fmla="*/ 5078097 w 11675306"/>
              <a:gd name="connsiteY469" fmla="*/ 356497 h 4456611"/>
              <a:gd name="connsiteX470" fmla="*/ 5144139 w 11675306"/>
              <a:gd name="connsiteY470" fmla="*/ 263515 h 4456611"/>
              <a:gd name="connsiteX471" fmla="*/ 5185840 w 11675306"/>
              <a:gd name="connsiteY471" fmla="*/ 223059 h 4456611"/>
              <a:gd name="connsiteX472" fmla="*/ 5275916 w 11675306"/>
              <a:gd name="connsiteY472" fmla="*/ 95196 h 4456611"/>
              <a:gd name="connsiteX473" fmla="*/ 5308990 w 11675306"/>
              <a:gd name="connsiteY473" fmla="*/ 213442 h 4456611"/>
              <a:gd name="connsiteX474" fmla="*/ 5312586 w 11675306"/>
              <a:gd name="connsiteY474" fmla="*/ 342939 h 4456611"/>
              <a:gd name="connsiteX475" fmla="*/ 5351615 w 11675306"/>
              <a:gd name="connsiteY475" fmla="*/ 120051 h 4456611"/>
              <a:gd name="connsiteX476" fmla="*/ 5386125 w 11675306"/>
              <a:gd name="connsiteY476" fmla="*/ 155954 h 4456611"/>
              <a:gd name="connsiteX477" fmla="*/ 5452069 w 11675306"/>
              <a:gd name="connsiteY477" fmla="*/ 404208 h 4456611"/>
              <a:gd name="connsiteX478" fmla="*/ 5457614 w 11675306"/>
              <a:gd name="connsiteY478" fmla="*/ 421955 h 4456611"/>
              <a:gd name="connsiteX479" fmla="*/ 5548310 w 11675306"/>
              <a:gd name="connsiteY479" fmla="*/ 594156 h 4456611"/>
              <a:gd name="connsiteX480" fmla="*/ 5556115 w 11675306"/>
              <a:gd name="connsiteY480" fmla="*/ 482508 h 4456611"/>
              <a:gd name="connsiteX481" fmla="*/ 5607779 w 11675306"/>
              <a:gd name="connsiteY481" fmla="*/ 542244 h 4456611"/>
              <a:gd name="connsiteX482" fmla="*/ 5747258 w 11675306"/>
              <a:gd name="connsiteY482" fmla="*/ 268159 h 4456611"/>
              <a:gd name="connsiteX483" fmla="*/ 5744897 w 11675306"/>
              <a:gd name="connsiteY483" fmla="*/ 403436 h 4456611"/>
              <a:gd name="connsiteX484" fmla="*/ 5832510 w 11675306"/>
              <a:gd name="connsiteY484" fmla="*/ 416732 h 4456611"/>
              <a:gd name="connsiteX485" fmla="*/ 5854901 w 11675306"/>
              <a:gd name="connsiteY485" fmla="*/ 475957 h 4456611"/>
              <a:gd name="connsiteX486" fmla="*/ 5889413 w 11675306"/>
              <a:gd name="connsiteY486" fmla="*/ 511860 h 4456611"/>
              <a:gd name="connsiteX487" fmla="*/ 5925258 w 11675306"/>
              <a:gd name="connsiteY487" fmla="*/ 471301 h 4456611"/>
              <a:gd name="connsiteX488" fmla="*/ 5944875 w 11675306"/>
              <a:gd name="connsiteY488" fmla="*/ 353976 h 4456611"/>
              <a:gd name="connsiteX489" fmla="*/ 5992225 w 11675306"/>
              <a:gd name="connsiteY489" fmla="*/ 325386 h 4456611"/>
              <a:gd name="connsiteX490" fmla="*/ 6051180 w 11675306"/>
              <a:gd name="connsiteY490" fmla="*/ 302881 h 4456611"/>
              <a:gd name="connsiteX491" fmla="*/ 6105001 w 11675306"/>
              <a:gd name="connsiteY491" fmla="*/ 239103 h 4456611"/>
              <a:gd name="connsiteX492" fmla="*/ 6152145 w 11675306"/>
              <a:gd name="connsiteY492" fmla="*/ 222275 h 4456611"/>
              <a:gd name="connsiteX493" fmla="*/ 6223528 w 11675306"/>
              <a:gd name="connsiteY493" fmla="*/ 158804 h 4456611"/>
              <a:gd name="connsiteX494" fmla="*/ 6207813 w 11675306"/>
              <a:gd name="connsiteY494" fmla="*/ 52629 h 4456611"/>
              <a:gd name="connsiteX495" fmla="*/ 6226300 w 11675306"/>
              <a:gd name="connsiteY495" fmla="*/ 0 h 44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</a:cxnLst>
            <a:rect l="l" t="t" r="r" b="b"/>
            <a:pathLst>
              <a:path w="11675306" h="4456611">
                <a:moveTo>
                  <a:pt x="10618976" y="4156366"/>
                </a:moveTo>
                <a:lnTo>
                  <a:pt x="10623885" y="4160004"/>
                </a:lnTo>
                <a:cubicBezTo>
                  <a:pt x="10623885" y="4160004"/>
                  <a:pt x="10623885" y="4160004"/>
                  <a:pt x="10618030" y="4159903"/>
                </a:cubicBezTo>
                <a:close/>
                <a:moveTo>
                  <a:pt x="6143530" y="1722392"/>
                </a:moveTo>
                <a:lnTo>
                  <a:pt x="6138631" y="1747121"/>
                </a:lnTo>
                <a:lnTo>
                  <a:pt x="6143530" y="1771849"/>
                </a:lnTo>
                <a:lnTo>
                  <a:pt x="6156158" y="1747121"/>
                </a:lnTo>
                <a:close/>
                <a:moveTo>
                  <a:pt x="9857349" y="1710126"/>
                </a:moveTo>
                <a:lnTo>
                  <a:pt x="9834377" y="1732855"/>
                </a:lnTo>
                <a:lnTo>
                  <a:pt x="9829704" y="1747120"/>
                </a:lnTo>
                <a:lnTo>
                  <a:pt x="9834377" y="1761387"/>
                </a:lnTo>
                <a:lnTo>
                  <a:pt x="9857350" y="1784115"/>
                </a:lnTo>
                <a:lnTo>
                  <a:pt x="9859798" y="1747121"/>
                </a:lnTo>
                <a:close/>
                <a:moveTo>
                  <a:pt x="6226300" y="0"/>
                </a:moveTo>
                <a:cubicBezTo>
                  <a:pt x="6231333" y="47155"/>
                  <a:pt x="6236469" y="88429"/>
                  <a:pt x="6241605" y="129702"/>
                </a:cubicBezTo>
                <a:cubicBezTo>
                  <a:pt x="6246639" y="176857"/>
                  <a:pt x="6251671" y="224012"/>
                  <a:pt x="6286183" y="259915"/>
                </a:cubicBezTo>
                <a:cubicBezTo>
                  <a:pt x="6328191" y="201814"/>
                  <a:pt x="6306108" y="124945"/>
                  <a:pt x="6353971" y="66947"/>
                </a:cubicBezTo>
                <a:cubicBezTo>
                  <a:pt x="6364961" y="108322"/>
                  <a:pt x="6376054" y="143816"/>
                  <a:pt x="6363626" y="184783"/>
                </a:cubicBezTo>
                <a:cubicBezTo>
                  <a:pt x="6351097" y="231632"/>
                  <a:pt x="6415496" y="232756"/>
                  <a:pt x="6438708" y="244928"/>
                </a:cubicBezTo>
                <a:cubicBezTo>
                  <a:pt x="6537620" y="281955"/>
                  <a:pt x="6549432" y="276278"/>
                  <a:pt x="6633551" y="154194"/>
                </a:cubicBezTo>
                <a:cubicBezTo>
                  <a:pt x="6655839" y="219300"/>
                  <a:pt x="6672582" y="266660"/>
                  <a:pt x="6624719" y="324659"/>
                </a:cubicBezTo>
                <a:cubicBezTo>
                  <a:pt x="6600787" y="353658"/>
                  <a:pt x="6582505" y="394523"/>
                  <a:pt x="6616913" y="436307"/>
                </a:cubicBezTo>
                <a:cubicBezTo>
                  <a:pt x="6640742" y="413189"/>
                  <a:pt x="6629444" y="389459"/>
                  <a:pt x="6629957" y="360051"/>
                </a:cubicBezTo>
                <a:cubicBezTo>
                  <a:pt x="6653170" y="372223"/>
                  <a:pt x="6687784" y="402243"/>
                  <a:pt x="6694665" y="343530"/>
                </a:cubicBezTo>
                <a:cubicBezTo>
                  <a:pt x="6695589" y="290596"/>
                  <a:pt x="6731025" y="273564"/>
                  <a:pt x="6783715" y="274483"/>
                </a:cubicBezTo>
                <a:cubicBezTo>
                  <a:pt x="6801074" y="286553"/>
                  <a:pt x="6777245" y="309671"/>
                  <a:pt x="6800354" y="327725"/>
                </a:cubicBezTo>
                <a:cubicBezTo>
                  <a:pt x="6812474" y="304403"/>
                  <a:pt x="6830346" y="287064"/>
                  <a:pt x="6842465" y="263742"/>
                </a:cubicBezTo>
                <a:cubicBezTo>
                  <a:pt x="6848218" y="269726"/>
                  <a:pt x="6854072" y="269827"/>
                  <a:pt x="6854072" y="269827"/>
                </a:cubicBezTo>
                <a:cubicBezTo>
                  <a:pt x="6865165" y="305321"/>
                  <a:pt x="6858284" y="364036"/>
                  <a:pt x="6899265" y="364752"/>
                </a:cubicBezTo>
                <a:cubicBezTo>
                  <a:pt x="6951957" y="365671"/>
                  <a:pt x="6941274" y="306651"/>
                  <a:pt x="6947744" y="271463"/>
                </a:cubicBezTo>
                <a:cubicBezTo>
                  <a:pt x="6966232" y="218835"/>
                  <a:pt x="6967258" y="160019"/>
                  <a:pt x="6991601" y="107493"/>
                </a:cubicBezTo>
                <a:cubicBezTo>
                  <a:pt x="7043880" y="131939"/>
                  <a:pt x="6978454" y="189631"/>
                  <a:pt x="7024879" y="213975"/>
                </a:cubicBezTo>
                <a:cubicBezTo>
                  <a:pt x="7036589" y="214179"/>
                  <a:pt x="7036794" y="202416"/>
                  <a:pt x="7036897" y="196535"/>
                </a:cubicBezTo>
                <a:cubicBezTo>
                  <a:pt x="7038437" y="108310"/>
                  <a:pt x="7068838" y="44124"/>
                  <a:pt x="7168571" y="34098"/>
                </a:cubicBezTo>
                <a:cubicBezTo>
                  <a:pt x="7180280" y="34303"/>
                  <a:pt x="7192194" y="22744"/>
                  <a:pt x="7204006" y="17066"/>
                </a:cubicBezTo>
                <a:cubicBezTo>
                  <a:pt x="7203904" y="22948"/>
                  <a:pt x="7203904" y="22948"/>
                  <a:pt x="7209759" y="23050"/>
                </a:cubicBezTo>
                <a:cubicBezTo>
                  <a:pt x="7173707" y="75371"/>
                  <a:pt x="7178637" y="128408"/>
                  <a:pt x="7206987" y="181853"/>
                </a:cubicBezTo>
                <a:cubicBezTo>
                  <a:pt x="7218387" y="199703"/>
                  <a:pt x="7223933" y="217449"/>
                  <a:pt x="7194661" y="216939"/>
                </a:cubicBezTo>
                <a:cubicBezTo>
                  <a:pt x="7177097" y="216632"/>
                  <a:pt x="7165286" y="222310"/>
                  <a:pt x="7170730" y="245938"/>
                </a:cubicBezTo>
                <a:cubicBezTo>
                  <a:pt x="7176276" y="263685"/>
                  <a:pt x="7187780" y="275653"/>
                  <a:pt x="7205240" y="281841"/>
                </a:cubicBezTo>
                <a:cubicBezTo>
                  <a:pt x="7222702" y="288029"/>
                  <a:pt x="7234617" y="276470"/>
                  <a:pt x="7246530" y="264911"/>
                </a:cubicBezTo>
                <a:cubicBezTo>
                  <a:pt x="7282376" y="224353"/>
                  <a:pt x="7300966" y="165844"/>
                  <a:pt x="7336914" y="119404"/>
                </a:cubicBezTo>
                <a:cubicBezTo>
                  <a:pt x="7336298" y="154694"/>
                  <a:pt x="7335682" y="189983"/>
                  <a:pt x="7335066" y="225273"/>
                </a:cubicBezTo>
                <a:cubicBezTo>
                  <a:pt x="7334450" y="260563"/>
                  <a:pt x="7327980" y="295750"/>
                  <a:pt x="7350783" y="331449"/>
                </a:cubicBezTo>
                <a:cubicBezTo>
                  <a:pt x="7469413" y="245268"/>
                  <a:pt x="7377897" y="120120"/>
                  <a:pt x="7409120" y="8880"/>
                </a:cubicBezTo>
                <a:cubicBezTo>
                  <a:pt x="7443118" y="74191"/>
                  <a:pt x="7442091" y="133007"/>
                  <a:pt x="7458629" y="192130"/>
                </a:cubicBezTo>
                <a:cubicBezTo>
                  <a:pt x="7470645" y="174689"/>
                  <a:pt x="7482559" y="163130"/>
                  <a:pt x="7494474" y="151571"/>
                </a:cubicBezTo>
                <a:cubicBezTo>
                  <a:pt x="7518611" y="110809"/>
                  <a:pt x="7547780" y="117201"/>
                  <a:pt x="7576540" y="147121"/>
                </a:cubicBezTo>
                <a:cubicBezTo>
                  <a:pt x="7599547" y="171056"/>
                  <a:pt x="7628101" y="212738"/>
                  <a:pt x="7657681" y="195604"/>
                </a:cubicBezTo>
                <a:cubicBezTo>
                  <a:pt x="7687262" y="178470"/>
                  <a:pt x="7746219" y="155965"/>
                  <a:pt x="7706469" y="84671"/>
                </a:cubicBezTo>
                <a:cubicBezTo>
                  <a:pt x="7746424" y="144202"/>
                  <a:pt x="7770149" y="126966"/>
                  <a:pt x="7794287" y="86203"/>
                </a:cubicBezTo>
                <a:cubicBezTo>
                  <a:pt x="7800346" y="74542"/>
                  <a:pt x="7812364" y="57103"/>
                  <a:pt x="7824278" y="45544"/>
                </a:cubicBezTo>
                <a:cubicBezTo>
                  <a:pt x="7848107" y="22426"/>
                  <a:pt x="7871730" y="11072"/>
                  <a:pt x="7876661" y="64108"/>
                </a:cubicBezTo>
                <a:cubicBezTo>
                  <a:pt x="7881797" y="105382"/>
                  <a:pt x="7898642" y="146859"/>
                  <a:pt x="7909631" y="188235"/>
                </a:cubicBezTo>
                <a:cubicBezTo>
                  <a:pt x="7944862" y="182966"/>
                  <a:pt x="7939726" y="141693"/>
                  <a:pt x="7975058" y="130543"/>
                </a:cubicBezTo>
                <a:cubicBezTo>
                  <a:pt x="7967972" y="201020"/>
                  <a:pt x="7960885" y="271497"/>
                  <a:pt x="7953902" y="336093"/>
                </a:cubicBezTo>
                <a:cubicBezTo>
                  <a:pt x="7983893" y="295433"/>
                  <a:pt x="8019635" y="260756"/>
                  <a:pt x="8078386" y="250015"/>
                </a:cubicBezTo>
                <a:cubicBezTo>
                  <a:pt x="8090199" y="244337"/>
                  <a:pt x="8108069" y="226999"/>
                  <a:pt x="8096669" y="209149"/>
                </a:cubicBezTo>
                <a:cubicBezTo>
                  <a:pt x="8079927" y="161790"/>
                  <a:pt x="8120703" y="174269"/>
                  <a:pt x="8138472" y="162812"/>
                </a:cubicBezTo>
                <a:cubicBezTo>
                  <a:pt x="8150489" y="145372"/>
                  <a:pt x="8167642" y="169205"/>
                  <a:pt x="8173290" y="181071"/>
                </a:cubicBezTo>
                <a:cubicBezTo>
                  <a:pt x="8207802" y="216973"/>
                  <a:pt x="8177811" y="257633"/>
                  <a:pt x="8171341" y="292820"/>
                </a:cubicBezTo>
                <a:cubicBezTo>
                  <a:pt x="8153982" y="280751"/>
                  <a:pt x="8136726" y="262800"/>
                  <a:pt x="8124299" y="303767"/>
                </a:cubicBezTo>
                <a:cubicBezTo>
                  <a:pt x="8105502" y="374040"/>
                  <a:pt x="8169902" y="375164"/>
                  <a:pt x="8210166" y="417050"/>
                </a:cubicBezTo>
                <a:cubicBezTo>
                  <a:pt x="8211192" y="358234"/>
                  <a:pt x="8211911" y="317063"/>
                  <a:pt x="8218690" y="264230"/>
                </a:cubicBezTo>
                <a:cubicBezTo>
                  <a:pt x="8253509" y="282488"/>
                  <a:pt x="8294080" y="306731"/>
                  <a:pt x="8324276" y="254307"/>
                </a:cubicBezTo>
                <a:cubicBezTo>
                  <a:pt x="8324276" y="254307"/>
                  <a:pt x="8371421" y="237479"/>
                  <a:pt x="8394838" y="237888"/>
                </a:cubicBezTo>
                <a:cubicBezTo>
                  <a:pt x="8441881" y="226942"/>
                  <a:pt x="8454000" y="203620"/>
                  <a:pt x="8448864" y="162347"/>
                </a:cubicBezTo>
                <a:cubicBezTo>
                  <a:pt x="8443729" y="121073"/>
                  <a:pt x="8456054" y="85988"/>
                  <a:pt x="8508745" y="86908"/>
                </a:cubicBezTo>
                <a:cubicBezTo>
                  <a:pt x="8520453" y="87112"/>
                  <a:pt x="8538120" y="81537"/>
                  <a:pt x="8549932" y="75860"/>
                </a:cubicBezTo>
                <a:cubicBezTo>
                  <a:pt x="8638263" y="47985"/>
                  <a:pt x="8673080" y="66242"/>
                  <a:pt x="8694960" y="154876"/>
                </a:cubicBezTo>
                <a:cubicBezTo>
                  <a:pt x="8700301" y="184386"/>
                  <a:pt x="8700094" y="196149"/>
                  <a:pt x="8729780" y="173133"/>
                </a:cubicBezTo>
                <a:cubicBezTo>
                  <a:pt x="8735634" y="173235"/>
                  <a:pt x="8753093" y="179424"/>
                  <a:pt x="8764803" y="179629"/>
                </a:cubicBezTo>
                <a:cubicBezTo>
                  <a:pt x="8811433" y="192209"/>
                  <a:pt x="8891959" y="275982"/>
                  <a:pt x="8897097" y="317256"/>
                </a:cubicBezTo>
                <a:cubicBezTo>
                  <a:pt x="8920411" y="323546"/>
                  <a:pt x="8932634" y="294342"/>
                  <a:pt x="8956154" y="288870"/>
                </a:cubicBezTo>
                <a:cubicBezTo>
                  <a:pt x="8967454" y="312601"/>
                  <a:pt x="8972896" y="336229"/>
                  <a:pt x="8990152" y="354181"/>
                </a:cubicBezTo>
                <a:cubicBezTo>
                  <a:pt x="9001554" y="372030"/>
                  <a:pt x="9012955" y="389879"/>
                  <a:pt x="9036476" y="384406"/>
                </a:cubicBezTo>
                <a:cubicBezTo>
                  <a:pt x="9060099" y="373052"/>
                  <a:pt x="9048904" y="343440"/>
                  <a:pt x="9043357" y="325692"/>
                </a:cubicBezTo>
                <a:cubicBezTo>
                  <a:pt x="9037708" y="313827"/>
                  <a:pt x="9031956" y="307842"/>
                  <a:pt x="9026307" y="295977"/>
                </a:cubicBezTo>
                <a:cubicBezTo>
                  <a:pt x="9079099" y="291016"/>
                  <a:pt x="9072527" y="332084"/>
                  <a:pt x="9083723" y="361697"/>
                </a:cubicBezTo>
                <a:cubicBezTo>
                  <a:pt x="9114123" y="297510"/>
                  <a:pt x="9184172" y="310499"/>
                  <a:pt x="9219197" y="316995"/>
                </a:cubicBezTo>
                <a:cubicBezTo>
                  <a:pt x="9277641" y="323899"/>
                  <a:pt x="9307528" y="289119"/>
                  <a:pt x="9337314" y="260223"/>
                </a:cubicBezTo>
                <a:cubicBezTo>
                  <a:pt x="9396887" y="202428"/>
                  <a:pt x="9408595" y="202633"/>
                  <a:pt x="9466115" y="262471"/>
                </a:cubicBezTo>
                <a:cubicBezTo>
                  <a:pt x="9477617" y="274438"/>
                  <a:pt x="9483266" y="286304"/>
                  <a:pt x="9500832" y="286610"/>
                </a:cubicBezTo>
                <a:cubicBezTo>
                  <a:pt x="9518395" y="286917"/>
                  <a:pt x="9524145" y="292900"/>
                  <a:pt x="9517882" y="316324"/>
                </a:cubicBezTo>
                <a:cubicBezTo>
                  <a:pt x="9499393" y="368953"/>
                  <a:pt x="9505146" y="374937"/>
                  <a:pt x="9521681" y="434060"/>
                </a:cubicBezTo>
                <a:cubicBezTo>
                  <a:pt x="9598304" y="405980"/>
                  <a:pt x="9627270" y="424136"/>
                  <a:pt x="9631788" y="500698"/>
                </a:cubicBezTo>
                <a:cubicBezTo>
                  <a:pt x="9631686" y="506580"/>
                  <a:pt x="9625730" y="512360"/>
                  <a:pt x="9631584" y="512462"/>
                </a:cubicBezTo>
                <a:cubicBezTo>
                  <a:pt x="9637335" y="518446"/>
                  <a:pt x="9637439" y="512564"/>
                  <a:pt x="9637542" y="506683"/>
                </a:cubicBezTo>
                <a:cubicBezTo>
                  <a:pt x="9678934" y="483872"/>
                  <a:pt x="9697112" y="448889"/>
                  <a:pt x="9697935" y="401836"/>
                </a:cubicBezTo>
                <a:cubicBezTo>
                  <a:pt x="9693004" y="348799"/>
                  <a:pt x="9647297" y="283283"/>
                  <a:pt x="9729875" y="249424"/>
                </a:cubicBezTo>
                <a:cubicBezTo>
                  <a:pt x="9746617" y="296784"/>
                  <a:pt x="9804548" y="333096"/>
                  <a:pt x="9814818" y="415643"/>
                </a:cubicBezTo>
                <a:cubicBezTo>
                  <a:pt x="9833717" y="339488"/>
                  <a:pt x="9897707" y="364139"/>
                  <a:pt x="9927595" y="329360"/>
                </a:cubicBezTo>
                <a:cubicBezTo>
                  <a:pt x="9933656" y="317699"/>
                  <a:pt x="9956663" y="341634"/>
                  <a:pt x="9956456" y="353397"/>
                </a:cubicBezTo>
                <a:cubicBezTo>
                  <a:pt x="9950294" y="370940"/>
                  <a:pt x="9984909" y="400961"/>
                  <a:pt x="9943620" y="417891"/>
                </a:cubicBezTo>
                <a:cubicBezTo>
                  <a:pt x="9896475" y="434718"/>
                  <a:pt x="9866380" y="481260"/>
                  <a:pt x="9865456" y="534195"/>
                </a:cubicBezTo>
                <a:cubicBezTo>
                  <a:pt x="9865148" y="551839"/>
                  <a:pt x="9847072" y="580941"/>
                  <a:pt x="9876241" y="587333"/>
                </a:cubicBezTo>
                <a:cubicBezTo>
                  <a:pt x="9899557" y="593624"/>
                  <a:pt x="9917531" y="570404"/>
                  <a:pt x="9923797" y="546980"/>
                </a:cubicBezTo>
                <a:cubicBezTo>
                  <a:pt x="9942284" y="494352"/>
                  <a:pt x="9977206" y="506728"/>
                  <a:pt x="10012025" y="524986"/>
                </a:cubicBezTo>
                <a:cubicBezTo>
                  <a:pt x="10017778" y="530970"/>
                  <a:pt x="10023425" y="542835"/>
                  <a:pt x="10029179" y="548819"/>
                </a:cubicBezTo>
                <a:cubicBezTo>
                  <a:pt x="10034828" y="560685"/>
                  <a:pt x="10046229" y="578533"/>
                  <a:pt x="10075500" y="579044"/>
                </a:cubicBezTo>
                <a:cubicBezTo>
                  <a:pt x="10058758" y="531685"/>
                  <a:pt x="10100356" y="497110"/>
                  <a:pt x="10106930" y="456042"/>
                </a:cubicBezTo>
                <a:cubicBezTo>
                  <a:pt x="10119151" y="426838"/>
                  <a:pt x="10124083" y="479875"/>
                  <a:pt x="10141955" y="462536"/>
                </a:cubicBezTo>
                <a:cubicBezTo>
                  <a:pt x="10165679" y="445301"/>
                  <a:pt x="10183553" y="427962"/>
                  <a:pt x="10212928" y="422592"/>
                </a:cubicBezTo>
                <a:cubicBezTo>
                  <a:pt x="10218782" y="422694"/>
                  <a:pt x="10224637" y="422796"/>
                  <a:pt x="10224740" y="416914"/>
                </a:cubicBezTo>
                <a:cubicBezTo>
                  <a:pt x="10225356" y="381624"/>
                  <a:pt x="10254935" y="364490"/>
                  <a:pt x="10278662" y="347255"/>
                </a:cubicBezTo>
                <a:cubicBezTo>
                  <a:pt x="10296430" y="335798"/>
                  <a:pt x="10313995" y="336104"/>
                  <a:pt x="10319642" y="347970"/>
                </a:cubicBezTo>
                <a:cubicBezTo>
                  <a:pt x="10347580" y="424942"/>
                  <a:pt x="10366070" y="372314"/>
                  <a:pt x="10389999" y="343315"/>
                </a:cubicBezTo>
                <a:cubicBezTo>
                  <a:pt x="10395957" y="337535"/>
                  <a:pt x="10401915" y="331755"/>
                  <a:pt x="10407873" y="325976"/>
                </a:cubicBezTo>
                <a:cubicBezTo>
                  <a:pt x="10442690" y="344234"/>
                  <a:pt x="10400887" y="390572"/>
                  <a:pt x="10435912" y="397067"/>
                </a:cubicBezTo>
                <a:cubicBezTo>
                  <a:pt x="10465082" y="403460"/>
                  <a:pt x="10500311" y="398191"/>
                  <a:pt x="10529688" y="392820"/>
                </a:cubicBezTo>
                <a:cubicBezTo>
                  <a:pt x="10553310" y="381466"/>
                  <a:pt x="10559371" y="369804"/>
                  <a:pt x="10542115" y="351853"/>
                </a:cubicBezTo>
                <a:cubicBezTo>
                  <a:pt x="10530612" y="339886"/>
                  <a:pt x="10513254" y="327816"/>
                  <a:pt x="10548688" y="310784"/>
                </a:cubicBezTo>
                <a:cubicBezTo>
                  <a:pt x="10572312" y="299429"/>
                  <a:pt x="10596140" y="276311"/>
                  <a:pt x="10630856" y="300451"/>
                </a:cubicBezTo>
                <a:cubicBezTo>
                  <a:pt x="10653967" y="318505"/>
                  <a:pt x="10630344" y="329860"/>
                  <a:pt x="10624182" y="347403"/>
                </a:cubicBezTo>
                <a:cubicBezTo>
                  <a:pt x="10599838" y="399928"/>
                  <a:pt x="10622435" y="447390"/>
                  <a:pt x="10638972" y="506512"/>
                </a:cubicBezTo>
                <a:cubicBezTo>
                  <a:pt x="10669271" y="448207"/>
                  <a:pt x="10686529" y="466159"/>
                  <a:pt x="10691560" y="513314"/>
                </a:cubicBezTo>
                <a:cubicBezTo>
                  <a:pt x="10733466" y="461095"/>
                  <a:pt x="10664341" y="395171"/>
                  <a:pt x="10711998" y="348936"/>
                </a:cubicBezTo>
                <a:cubicBezTo>
                  <a:pt x="10755962" y="514438"/>
                  <a:pt x="10819437" y="568496"/>
                  <a:pt x="10936631" y="564659"/>
                </a:cubicBezTo>
                <a:cubicBezTo>
                  <a:pt x="10901914" y="540519"/>
                  <a:pt x="10919989" y="511417"/>
                  <a:pt x="10920504" y="482010"/>
                </a:cubicBezTo>
                <a:cubicBezTo>
                  <a:pt x="10949673" y="488402"/>
                  <a:pt x="10943202" y="523589"/>
                  <a:pt x="10966416" y="535761"/>
                </a:cubicBezTo>
                <a:cubicBezTo>
                  <a:pt x="10978434" y="518322"/>
                  <a:pt x="10967134" y="494590"/>
                  <a:pt x="10973296" y="477048"/>
                </a:cubicBezTo>
                <a:cubicBezTo>
                  <a:pt x="10973400" y="471166"/>
                  <a:pt x="10973604" y="459403"/>
                  <a:pt x="10973708" y="453521"/>
                </a:cubicBezTo>
                <a:cubicBezTo>
                  <a:pt x="10968571" y="412248"/>
                  <a:pt x="11020236" y="471984"/>
                  <a:pt x="11015099" y="430710"/>
                </a:cubicBezTo>
                <a:cubicBezTo>
                  <a:pt x="11009657" y="407081"/>
                  <a:pt x="10998256" y="389233"/>
                  <a:pt x="10998665" y="365705"/>
                </a:cubicBezTo>
                <a:cubicBezTo>
                  <a:pt x="10998973" y="348061"/>
                  <a:pt x="11016435" y="354249"/>
                  <a:pt x="11028041" y="360335"/>
                </a:cubicBezTo>
                <a:cubicBezTo>
                  <a:pt x="11045399" y="372405"/>
                  <a:pt x="11044989" y="395931"/>
                  <a:pt x="11044681" y="413576"/>
                </a:cubicBezTo>
                <a:cubicBezTo>
                  <a:pt x="11026091" y="472086"/>
                  <a:pt x="11066765" y="490446"/>
                  <a:pt x="11101378" y="520467"/>
                </a:cubicBezTo>
                <a:cubicBezTo>
                  <a:pt x="11164853" y="574525"/>
                  <a:pt x="11222681" y="616719"/>
                  <a:pt x="11304643" y="618150"/>
                </a:cubicBezTo>
                <a:cubicBezTo>
                  <a:pt x="11322206" y="618456"/>
                  <a:pt x="11363908" y="578000"/>
                  <a:pt x="11351068" y="642494"/>
                </a:cubicBezTo>
                <a:cubicBezTo>
                  <a:pt x="11374488" y="642902"/>
                  <a:pt x="11397393" y="672719"/>
                  <a:pt x="11415571" y="637736"/>
                </a:cubicBezTo>
                <a:cubicBezTo>
                  <a:pt x="11439812" y="591092"/>
                  <a:pt x="11468878" y="603366"/>
                  <a:pt x="11491681" y="639064"/>
                </a:cubicBezTo>
                <a:cubicBezTo>
                  <a:pt x="11508732" y="668779"/>
                  <a:pt x="11519824" y="704273"/>
                  <a:pt x="11542729" y="734090"/>
                </a:cubicBezTo>
                <a:cubicBezTo>
                  <a:pt x="11554027" y="757820"/>
                  <a:pt x="11547351" y="804772"/>
                  <a:pt x="11594700" y="776181"/>
                </a:cubicBezTo>
                <a:cubicBezTo>
                  <a:pt x="11606512" y="770503"/>
                  <a:pt x="11606204" y="788148"/>
                  <a:pt x="11606102" y="794030"/>
                </a:cubicBezTo>
                <a:cubicBezTo>
                  <a:pt x="11608877" y="970581"/>
                  <a:pt x="11652633" y="1147847"/>
                  <a:pt x="11661262" y="1324499"/>
                </a:cubicBezTo>
                <a:cubicBezTo>
                  <a:pt x="11660646" y="1359789"/>
                  <a:pt x="11624801" y="1400347"/>
                  <a:pt x="11670918" y="1442336"/>
                </a:cubicBezTo>
                <a:cubicBezTo>
                  <a:pt x="11682523" y="1448422"/>
                  <a:pt x="11669994" y="1495270"/>
                  <a:pt x="11646473" y="1500743"/>
                </a:cubicBezTo>
                <a:lnTo>
                  <a:pt x="11637954" y="1505250"/>
                </a:lnTo>
                <a:lnTo>
                  <a:pt x="11637952" y="1505325"/>
                </a:lnTo>
                <a:cubicBezTo>
                  <a:pt x="11650944" y="1578641"/>
                  <a:pt x="11647811" y="1650767"/>
                  <a:pt x="11639542" y="1722248"/>
                </a:cubicBezTo>
                <a:lnTo>
                  <a:pt x="11636130" y="1747121"/>
                </a:lnTo>
                <a:lnTo>
                  <a:pt x="11639542" y="1771994"/>
                </a:lnTo>
                <a:cubicBezTo>
                  <a:pt x="11647811" y="1843474"/>
                  <a:pt x="11650943" y="1915601"/>
                  <a:pt x="11637952" y="1988917"/>
                </a:cubicBezTo>
                <a:lnTo>
                  <a:pt x="11637953" y="1988993"/>
                </a:lnTo>
                <a:lnTo>
                  <a:pt x="11646473" y="1993499"/>
                </a:lnTo>
                <a:cubicBezTo>
                  <a:pt x="11669993" y="1998971"/>
                  <a:pt x="11682523" y="2045820"/>
                  <a:pt x="11670917" y="2051906"/>
                </a:cubicBezTo>
                <a:cubicBezTo>
                  <a:pt x="11624801" y="2093895"/>
                  <a:pt x="11660645" y="2134453"/>
                  <a:pt x="11661261" y="2169743"/>
                </a:cubicBezTo>
                <a:cubicBezTo>
                  <a:pt x="11652632" y="2346395"/>
                  <a:pt x="11608877" y="2523661"/>
                  <a:pt x="11606102" y="2700212"/>
                </a:cubicBezTo>
                <a:cubicBezTo>
                  <a:pt x="11606204" y="2706093"/>
                  <a:pt x="11606513" y="2723738"/>
                  <a:pt x="11594701" y="2718061"/>
                </a:cubicBezTo>
                <a:cubicBezTo>
                  <a:pt x="11547352" y="2689470"/>
                  <a:pt x="11554026" y="2736421"/>
                  <a:pt x="11542728" y="2760152"/>
                </a:cubicBezTo>
                <a:lnTo>
                  <a:pt x="11515875" y="2806217"/>
                </a:lnTo>
                <a:lnTo>
                  <a:pt x="11542727" y="2852278"/>
                </a:lnTo>
                <a:cubicBezTo>
                  <a:pt x="11554025" y="2876009"/>
                  <a:pt x="11547350" y="2922960"/>
                  <a:pt x="11594699" y="2894369"/>
                </a:cubicBezTo>
                <a:cubicBezTo>
                  <a:pt x="11606511" y="2888692"/>
                  <a:pt x="11606203" y="2906336"/>
                  <a:pt x="11606100" y="2912218"/>
                </a:cubicBezTo>
                <a:cubicBezTo>
                  <a:pt x="11608874" y="3088769"/>
                  <a:pt x="11652630" y="3266034"/>
                  <a:pt x="11661260" y="3442687"/>
                </a:cubicBezTo>
                <a:cubicBezTo>
                  <a:pt x="11660644" y="3477976"/>
                  <a:pt x="11624798" y="3518535"/>
                  <a:pt x="11670915" y="3560523"/>
                </a:cubicBezTo>
                <a:cubicBezTo>
                  <a:pt x="11682522" y="3566610"/>
                  <a:pt x="11669991" y="3613458"/>
                  <a:pt x="11646470" y="3618931"/>
                </a:cubicBezTo>
                <a:cubicBezTo>
                  <a:pt x="11599532" y="3623995"/>
                  <a:pt x="11604976" y="3647624"/>
                  <a:pt x="11610317" y="3677133"/>
                </a:cubicBezTo>
                <a:cubicBezTo>
                  <a:pt x="11625416" y="3818599"/>
                  <a:pt x="11663934" y="3960473"/>
                  <a:pt x="11637949" y="4107105"/>
                </a:cubicBezTo>
                <a:cubicBezTo>
                  <a:pt x="11637744" y="4118867"/>
                  <a:pt x="11637641" y="4124749"/>
                  <a:pt x="11643291" y="4136615"/>
                </a:cubicBezTo>
                <a:cubicBezTo>
                  <a:pt x="11665991" y="4178194"/>
                  <a:pt x="11659828" y="4195737"/>
                  <a:pt x="11612889" y="4200802"/>
                </a:cubicBezTo>
                <a:cubicBezTo>
                  <a:pt x="11566052" y="4199984"/>
                  <a:pt x="11542224" y="4223102"/>
                  <a:pt x="11541300" y="4276036"/>
                </a:cubicBezTo>
                <a:cubicBezTo>
                  <a:pt x="11495285" y="4228166"/>
                  <a:pt x="11478645" y="4174925"/>
                  <a:pt x="11438485" y="4127156"/>
                </a:cubicBezTo>
                <a:cubicBezTo>
                  <a:pt x="11413836" y="4197328"/>
                  <a:pt x="11441671" y="4280181"/>
                  <a:pt x="11382099" y="4337975"/>
                </a:cubicBezTo>
                <a:cubicBezTo>
                  <a:pt x="11353134" y="4319819"/>
                  <a:pt x="11353852" y="4278648"/>
                  <a:pt x="11330845" y="4254712"/>
                </a:cubicBezTo>
                <a:cubicBezTo>
                  <a:pt x="11250319" y="4170940"/>
                  <a:pt x="11151203" y="4145676"/>
                  <a:pt x="11039762" y="4155498"/>
                </a:cubicBezTo>
                <a:cubicBezTo>
                  <a:pt x="10975259" y="4160255"/>
                  <a:pt x="10910654" y="4170894"/>
                  <a:pt x="10846254" y="4169770"/>
                </a:cubicBezTo>
                <a:cubicBezTo>
                  <a:pt x="10764291" y="4168339"/>
                  <a:pt x="10694344" y="4149467"/>
                  <a:pt x="10642783" y="4083851"/>
                </a:cubicBezTo>
                <a:cubicBezTo>
                  <a:pt x="10630869" y="4095409"/>
                  <a:pt x="10629173" y="4108618"/>
                  <a:pt x="10628211" y="4121838"/>
                </a:cubicBezTo>
                <a:lnTo>
                  <a:pt x="10618976" y="4156366"/>
                </a:lnTo>
                <a:lnTo>
                  <a:pt x="10610425" y="4150025"/>
                </a:lnTo>
                <a:cubicBezTo>
                  <a:pt x="10600318" y="4147091"/>
                  <a:pt x="10598952" y="4162512"/>
                  <a:pt x="10594407" y="4171258"/>
                </a:cubicBezTo>
                <a:cubicBezTo>
                  <a:pt x="10587834" y="4212326"/>
                  <a:pt x="10575406" y="4253293"/>
                  <a:pt x="10562773" y="4306023"/>
                </a:cubicBezTo>
                <a:cubicBezTo>
                  <a:pt x="10540792" y="4223272"/>
                  <a:pt x="10524460" y="4152386"/>
                  <a:pt x="10502479" y="4069635"/>
                </a:cubicBezTo>
                <a:cubicBezTo>
                  <a:pt x="10478241" y="4116279"/>
                  <a:pt x="10477522" y="4157450"/>
                  <a:pt x="10488615" y="4192945"/>
                </a:cubicBezTo>
                <a:cubicBezTo>
                  <a:pt x="10493545" y="4245981"/>
                  <a:pt x="10469921" y="4257335"/>
                  <a:pt x="10429145" y="4244857"/>
                </a:cubicBezTo>
                <a:cubicBezTo>
                  <a:pt x="10382412" y="4238158"/>
                  <a:pt x="10347798" y="4208136"/>
                  <a:pt x="10307125" y="4189777"/>
                </a:cubicBezTo>
                <a:cubicBezTo>
                  <a:pt x="10254947" y="4159448"/>
                  <a:pt x="10208521" y="4135104"/>
                  <a:pt x="10137651" y="4169168"/>
                </a:cubicBezTo>
                <a:cubicBezTo>
                  <a:pt x="10108070" y="4186302"/>
                  <a:pt x="10114849" y="4133469"/>
                  <a:pt x="10097799" y="4103755"/>
                </a:cubicBezTo>
                <a:cubicBezTo>
                  <a:pt x="10067807" y="4144415"/>
                  <a:pt x="10009262" y="4143393"/>
                  <a:pt x="9990980" y="4184258"/>
                </a:cubicBezTo>
                <a:cubicBezTo>
                  <a:pt x="9910762" y="4082840"/>
                  <a:pt x="9824689" y="3981319"/>
                  <a:pt x="9862588" y="3823130"/>
                </a:cubicBezTo>
                <a:cubicBezTo>
                  <a:pt x="9809282" y="3857499"/>
                  <a:pt x="9826024" y="3904859"/>
                  <a:pt x="9825305" y="3946030"/>
                </a:cubicBezTo>
                <a:cubicBezTo>
                  <a:pt x="9830441" y="3987304"/>
                  <a:pt x="9829927" y="4016711"/>
                  <a:pt x="9777443" y="4004028"/>
                </a:cubicBezTo>
                <a:cubicBezTo>
                  <a:pt x="9759879" y="4003722"/>
                  <a:pt x="9742007" y="4021060"/>
                  <a:pt x="9724444" y="4020754"/>
                </a:cubicBezTo>
                <a:cubicBezTo>
                  <a:pt x="9683462" y="4020038"/>
                  <a:pt x="9711092" y="4114655"/>
                  <a:pt x="9635701" y="4072156"/>
                </a:cubicBezTo>
                <a:cubicBezTo>
                  <a:pt x="9600883" y="4053897"/>
                  <a:pt x="9547884" y="4070622"/>
                  <a:pt x="9501048" y="4069804"/>
                </a:cubicBezTo>
                <a:cubicBezTo>
                  <a:pt x="9448357" y="4068886"/>
                  <a:pt x="9407683" y="4050525"/>
                  <a:pt x="9379129" y="4008842"/>
                </a:cubicBezTo>
                <a:cubicBezTo>
                  <a:pt x="9367523" y="4002757"/>
                  <a:pt x="9356019" y="3990789"/>
                  <a:pt x="9349857" y="4008331"/>
                </a:cubicBezTo>
                <a:cubicBezTo>
                  <a:pt x="9343387" y="4043520"/>
                  <a:pt x="9284738" y="4048379"/>
                  <a:pt x="9295626" y="4095636"/>
                </a:cubicBezTo>
                <a:cubicBezTo>
                  <a:pt x="9306616" y="4137011"/>
                  <a:pt x="9311752" y="4178285"/>
                  <a:pt x="9322742" y="4219660"/>
                </a:cubicBezTo>
                <a:cubicBezTo>
                  <a:pt x="9252488" y="4218435"/>
                  <a:pt x="9199798" y="4217514"/>
                  <a:pt x="9213046" y="4129495"/>
                </a:cubicBezTo>
                <a:cubicBezTo>
                  <a:pt x="9213457" y="4105969"/>
                  <a:pt x="9196202" y="4088017"/>
                  <a:pt x="9184800" y="4070168"/>
                </a:cubicBezTo>
                <a:cubicBezTo>
                  <a:pt x="9149263" y="4093081"/>
                  <a:pt x="9136938" y="4128167"/>
                  <a:pt x="9118861" y="4157269"/>
                </a:cubicBezTo>
                <a:cubicBezTo>
                  <a:pt x="9113725" y="4115995"/>
                  <a:pt x="9120401" y="4069044"/>
                  <a:pt x="9085889" y="4033141"/>
                </a:cubicBezTo>
                <a:cubicBezTo>
                  <a:pt x="9073359" y="4079990"/>
                  <a:pt x="9072640" y="4121160"/>
                  <a:pt x="9042546" y="4167702"/>
                </a:cubicBezTo>
                <a:cubicBezTo>
                  <a:pt x="9026112" y="4102699"/>
                  <a:pt x="9074386" y="4021174"/>
                  <a:pt x="8969107" y="4013452"/>
                </a:cubicBezTo>
                <a:cubicBezTo>
                  <a:pt x="8968389" y="4054624"/>
                  <a:pt x="8967567" y="4101677"/>
                  <a:pt x="8978558" y="4143052"/>
                </a:cubicBezTo>
                <a:cubicBezTo>
                  <a:pt x="8989239" y="4202073"/>
                  <a:pt x="8965719" y="4207546"/>
                  <a:pt x="8919190" y="4189084"/>
                </a:cubicBezTo>
                <a:cubicBezTo>
                  <a:pt x="8802614" y="4157631"/>
                  <a:pt x="8686242" y="4114416"/>
                  <a:pt x="8569767" y="4077082"/>
                </a:cubicBezTo>
                <a:cubicBezTo>
                  <a:pt x="8505676" y="4058314"/>
                  <a:pt x="8505676" y="4058314"/>
                  <a:pt x="8475274" y="4122501"/>
                </a:cubicBezTo>
                <a:cubicBezTo>
                  <a:pt x="8482257" y="4057905"/>
                  <a:pt x="8400499" y="4044711"/>
                  <a:pt x="8395774" y="3979911"/>
                </a:cubicBezTo>
                <a:cubicBezTo>
                  <a:pt x="8396185" y="3956385"/>
                  <a:pt x="8349452" y="3949686"/>
                  <a:pt x="8320282" y="3943293"/>
                </a:cubicBezTo>
                <a:cubicBezTo>
                  <a:pt x="8312373" y="4060824"/>
                  <a:pt x="8321927" y="4184541"/>
                  <a:pt x="8331275" y="4320023"/>
                </a:cubicBezTo>
                <a:cubicBezTo>
                  <a:pt x="8291421" y="4254610"/>
                  <a:pt x="8298303" y="4195896"/>
                  <a:pt x="8269852" y="4148332"/>
                </a:cubicBezTo>
                <a:cubicBezTo>
                  <a:pt x="8258348" y="4136364"/>
                  <a:pt x="8258656" y="4118720"/>
                  <a:pt x="8241195" y="4112531"/>
                </a:cubicBezTo>
                <a:cubicBezTo>
                  <a:pt x="8217778" y="4112123"/>
                  <a:pt x="8211512" y="4135547"/>
                  <a:pt x="8205452" y="4147208"/>
                </a:cubicBezTo>
                <a:cubicBezTo>
                  <a:pt x="8193333" y="4170530"/>
                  <a:pt x="8181213" y="4193852"/>
                  <a:pt x="8163239" y="4217072"/>
                </a:cubicBezTo>
                <a:cubicBezTo>
                  <a:pt x="8127085" y="4275275"/>
                  <a:pt x="8097812" y="4274764"/>
                  <a:pt x="8046045" y="4220910"/>
                </a:cubicBezTo>
                <a:cubicBezTo>
                  <a:pt x="8009687" y="4290876"/>
                  <a:pt x="7967575" y="4354858"/>
                  <a:pt x="7977847" y="4437405"/>
                </a:cubicBezTo>
                <a:cubicBezTo>
                  <a:pt x="7942720" y="4436793"/>
                  <a:pt x="7919508" y="4424620"/>
                  <a:pt x="7896397" y="4406567"/>
                </a:cubicBezTo>
                <a:cubicBezTo>
                  <a:pt x="7878937" y="4400378"/>
                  <a:pt x="7855826" y="4382325"/>
                  <a:pt x="7885715" y="4347546"/>
                </a:cubicBezTo>
                <a:cubicBezTo>
                  <a:pt x="7903689" y="4324326"/>
                  <a:pt x="7927928" y="4277682"/>
                  <a:pt x="7869897" y="4247252"/>
                </a:cubicBezTo>
                <a:cubicBezTo>
                  <a:pt x="7864042" y="4247150"/>
                  <a:pt x="7864350" y="4229505"/>
                  <a:pt x="7864555" y="4217742"/>
                </a:cubicBezTo>
                <a:cubicBezTo>
                  <a:pt x="7853667" y="4170485"/>
                  <a:pt x="7842575" y="4134991"/>
                  <a:pt x="7778277" y="4127985"/>
                </a:cubicBezTo>
                <a:cubicBezTo>
                  <a:pt x="7725586" y="4127065"/>
                  <a:pt x="7691280" y="4079399"/>
                  <a:pt x="7651223" y="4025750"/>
                </a:cubicBezTo>
                <a:cubicBezTo>
                  <a:pt x="7656051" y="4084667"/>
                  <a:pt x="7567925" y="4100779"/>
                  <a:pt x="7631195" y="4166602"/>
                </a:cubicBezTo>
                <a:cubicBezTo>
                  <a:pt x="7572651" y="4165580"/>
                  <a:pt x="7519651" y="4182304"/>
                  <a:pt x="7520986" y="4105843"/>
                </a:cubicBezTo>
                <a:cubicBezTo>
                  <a:pt x="7521293" y="4088199"/>
                  <a:pt x="7509585" y="4087994"/>
                  <a:pt x="7492021" y="4087688"/>
                </a:cubicBezTo>
                <a:cubicBezTo>
                  <a:pt x="7468603" y="4087279"/>
                  <a:pt x="7439126" y="4098531"/>
                  <a:pt x="7428032" y="4063037"/>
                </a:cubicBezTo>
                <a:cubicBezTo>
                  <a:pt x="7428032" y="4063037"/>
                  <a:pt x="7422280" y="4057054"/>
                  <a:pt x="7416323" y="4062833"/>
                </a:cubicBezTo>
                <a:cubicBezTo>
                  <a:pt x="7386640" y="4085848"/>
                  <a:pt x="7333949" y="4084929"/>
                  <a:pt x="7315462" y="4137557"/>
                </a:cubicBezTo>
                <a:cubicBezTo>
                  <a:pt x="7296973" y="4190184"/>
                  <a:pt x="7279307" y="4195759"/>
                  <a:pt x="7239147" y="4147992"/>
                </a:cubicBezTo>
                <a:cubicBezTo>
                  <a:pt x="7210389" y="4118072"/>
                  <a:pt x="7210389" y="4118072"/>
                  <a:pt x="7174542" y="4158631"/>
                </a:cubicBezTo>
                <a:cubicBezTo>
                  <a:pt x="7169612" y="4105594"/>
                  <a:pt x="7164784" y="4046675"/>
                  <a:pt x="7159955" y="3987757"/>
                </a:cubicBezTo>
                <a:cubicBezTo>
                  <a:pt x="7159955" y="3987757"/>
                  <a:pt x="7154101" y="3987655"/>
                  <a:pt x="7154101" y="3987655"/>
                </a:cubicBezTo>
                <a:cubicBezTo>
                  <a:pt x="7148144" y="3993434"/>
                  <a:pt x="7148144" y="3993434"/>
                  <a:pt x="7142188" y="3999214"/>
                </a:cubicBezTo>
                <a:cubicBezTo>
                  <a:pt x="7136333" y="3999112"/>
                  <a:pt x="7136333" y="3999112"/>
                  <a:pt x="7130478" y="3999009"/>
                </a:cubicBezTo>
                <a:cubicBezTo>
                  <a:pt x="7118975" y="3987042"/>
                  <a:pt x="7143213" y="3940398"/>
                  <a:pt x="7095762" y="3974870"/>
                </a:cubicBezTo>
                <a:cubicBezTo>
                  <a:pt x="7089805" y="3980649"/>
                  <a:pt x="7083847" y="3986429"/>
                  <a:pt x="7077890" y="3992208"/>
                </a:cubicBezTo>
                <a:cubicBezTo>
                  <a:pt x="7041531" y="4062175"/>
                  <a:pt x="6982780" y="4072915"/>
                  <a:pt x="6912834" y="4054044"/>
                </a:cubicBezTo>
                <a:cubicBezTo>
                  <a:pt x="6848845" y="4029394"/>
                  <a:pt x="6812691" y="4087597"/>
                  <a:pt x="6771299" y="4110408"/>
                </a:cubicBezTo>
                <a:cubicBezTo>
                  <a:pt x="6729906" y="4133219"/>
                  <a:pt x="6700531" y="4138590"/>
                  <a:pt x="6677832" y="4097010"/>
                </a:cubicBezTo>
                <a:cubicBezTo>
                  <a:pt x="6666636" y="4067398"/>
                  <a:pt x="6649483" y="4043565"/>
                  <a:pt x="6632535" y="4007969"/>
                </a:cubicBezTo>
                <a:cubicBezTo>
                  <a:pt x="6608398" y="4048730"/>
                  <a:pt x="6607680" y="4089902"/>
                  <a:pt x="6607064" y="4125191"/>
                </a:cubicBezTo>
                <a:cubicBezTo>
                  <a:pt x="6606756" y="4142836"/>
                  <a:pt x="6612096" y="4172346"/>
                  <a:pt x="6594637" y="4166158"/>
                </a:cubicBezTo>
                <a:cubicBezTo>
                  <a:pt x="6519041" y="4135422"/>
                  <a:pt x="6511954" y="4205899"/>
                  <a:pt x="6482065" y="4240678"/>
                </a:cubicBezTo>
                <a:cubicBezTo>
                  <a:pt x="6458134" y="4269677"/>
                  <a:pt x="6451150" y="4334273"/>
                  <a:pt x="6410373" y="4321794"/>
                </a:cubicBezTo>
                <a:cubicBezTo>
                  <a:pt x="6363743" y="4309213"/>
                  <a:pt x="6382333" y="4250704"/>
                  <a:pt x="6383052" y="4209532"/>
                </a:cubicBezTo>
                <a:cubicBezTo>
                  <a:pt x="6377916" y="4168259"/>
                  <a:pt x="6384387" y="4133072"/>
                  <a:pt x="6385208" y="4086018"/>
                </a:cubicBezTo>
                <a:cubicBezTo>
                  <a:pt x="6325328" y="4161457"/>
                  <a:pt x="6359018" y="4244413"/>
                  <a:pt x="6322556" y="4320261"/>
                </a:cubicBezTo>
                <a:cubicBezTo>
                  <a:pt x="6337448" y="4138135"/>
                  <a:pt x="6216761" y="4006594"/>
                  <a:pt x="6143527" y="3840581"/>
                </a:cubicBezTo>
                <a:cubicBezTo>
                  <a:pt x="6125039" y="3893208"/>
                  <a:pt x="6130278" y="3928600"/>
                  <a:pt x="6129559" y="3969772"/>
                </a:cubicBezTo>
                <a:cubicBezTo>
                  <a:pt x="6106347" y="3957600"/>
                  <a:pt x="6106860" y="3928192"/>
                  <a:pt x="6083646" y="3916019"/>
                </a:cubicBezTo>
                <a:cubicBezTo>
                  <a:pt x="6041227" y="3997647"/>
                  <a:pt x="6016167" y="4091344"/>
                  <a:pt x="5944578" y="4166578"/>
                </a:cubicBezTo>
                <a:cubicBezTo>
                  <a:pt x="5927734" y="4125100"/>
                  <a:pt x="5951768" y="4090219"/>
                  <a:pt x="5940777" y="4048844"/>
                </a:cubicBezTo>
                <a:cubicBezTo>
                  <a:pt x="5898872" y="4101063"/>
                  <a:pt x="5876069" y="4065364"/>
                  <a:pt x="5859225" y="4023887"/>
                </a:cubicBezTo>
                <a:cubicBezTo>
                  <a:pt x="5842175" y="3994173"/>
                  <a:pt x="5837346" y="3935253"/>
                  <a:pt x="5802116" y="3940522"/>
                </a:cubicBezTo>
                <a:cubicBezTo>
                  <a:pt x="5749323" y="3945484"/>
                  <a:pt x="5754151" y="4004403"/>
                  <a:pt x="5747475" y="4051354"/>
                </a:cubicBezTo>
                <a:cubicBezTo>
                  <a:pt x="5741210" y="4074777"/>
                  <a:pt x="5752508" y="4098509"/>
                  <a:pt x="5728679" y="4121625"/>
                </a:cubicBezTo>
                <a:cubicBezTo>
                  <a:pt x="5693039" y="4150421"/>
                  <a:pt x="5687800" y="4115029"/>
                  <a:pt x="5676605" y="4085416"/>
                </a:cubicBezTo>
                <a:cubicBezTo>
                  <a:pt x="5646613" y="4126077"/>
                  <a:pt x="5616827" y="4154973"/>
                  <a:pt x="5592794" y="4189855"/>
                </a:cubicBezTo>
                <a:cubicBezTo>
                  <a:pt x="5574820" y="4213075"/>
                  <a:pt x="5551196" y="4224429"/>
                  <a:pt x="5527984" y="4212258"/>
                </a:cubicBezTo>
                <a:cubicBezTo>
                  <a:pt x="5452388" y="4181521"/>
                  <a:pt x="5463071" y="4240541"/>
                  <a:pt x="5462454" y="4275831"/>
                </a:cubicBezTo>
                <a:cubicBezTo>
                  <a:pt x="5461736" y="4317002"/>
                  <a:pt x="5472828" y="4352496"/>
                  <a:pt x="5477964" y="4393770"/>
                </a:cubicBezTo>
                <a:cubicBezTo>
                  <a:pt x="5483510" y="4411517"/>
                  <a:pt x="5483306" y="4423280"/>
                  <a:pt x="5459580" y="4440515"/>
                </a:cubicBezTo>
                <a:cubicBezTo>
                  <a:pt x="5437701" y="4351883"/>
                  <a:pt x="5457011" y="4252202"/>
                  <a:pt x="5399903" y="4168838"/>
                </a:cubicBezTo>
                <a:cubicBezTo>
                  <a:pt x="5369500" y="4233025"/>
                  <a:pt x="5368166" y="4309485"/>
                  <a:pt x="5337764" y="4373672"/>
                </a:cubicBezTo>
                <a:cubicBezTo>
                  <a:pt x="5320815" y="4338076"/>
                  <a:pt x="5321330" y="4308668"/>
                  <a:pt x="5327800" y="4273480"/>
                </a:cubicBezTo>
                <a:cubicBezTo>
                  <a:pt x="5340330" y="4226632"/>
                  <a:pt x="5287742" y="4219831"/>
                  <a:pt x="5264427" y="4213540"/>
                </a:cubicBezTo>
                <a:cubicBezTo>
                  <a:pt x="5247068" y="4201470"/>
                  <a:pt x="5223651" y="4201061"/>
                  <a:pt x="5206293" y="4188992"/>
                </a:cubicBezTo>
                <a:cubicBezTo>
                  <a:pt x="5207010" y="4147821"/>
                  <a:pt x="5147952" y="4176207"/>
                  <a:pt x="5142713" y="4140815"/>
                </a:cubicBezTo>
                <a:cubicBezTo>
                  <a:pt x="5142406" y="4158460"/>
                  <a:pt x="5141995" y="4181986"/>
                  <a:pt x="5141585" y="4205513"/>
                </a:cubicBezTo>
                <a:cubicBezTo>
                  <a:pt x="5094850" y="4198813"/>
                  <a:pt x="5088175" y="4245764"/>
                  <a:pt x="5052330" y="4286323"/>
                </a:cubicBezTo>
                <a:cubicBezTo>
                  <a:pt x="5041647" y="4227302"/>
                  <a:pt x="5013195" y="4179738"/>
                  <a:pt x="5049247" y="4127416"/>
                </a:cubicBezTo>
                <a:cubicBezTo>
                  <a:pt x="5067325" y="4098316"/>
                  <a:pt x="5038256" y="4086040"/>
                  <a:pt x="5020796" y="4079853"/>
                </a:cubicBezTo>
                <a:cubicBezTo>
                  <a:pt x="4997685" y="4061799"/>
                  <a:pt x="4997274" y="4085326"/>
                  <a:pt x="4991215" y="4096987"/>
                </a:cubicBezTo>
                <a:cubicBezTo>
                  <a:pt x="4966872" y="4149512"/>
                  <a:pt x="4943454" y="4149103"/>
                  <a:pt x="4897131" y="4118877"/>
                </a:cubicBezTo>
                <a:cubicBezTo>
                  <a:pt x="4862414" y="4094738"/>
                  <a:pt x="4867346" y="4147775"/>
                  <a:pt x="4837970" y="4153146"/>
                </a:cubicBezTo>
                <a:cubicBezTo>
                  <a:pt x="4837970" y="4153146"/>
                  <a:pt x="4837970" y="4153146"/>
                  <a:pt x="4838073" y="4147264"/>
                </a:cubicBezTo>
                <a:cubicBezTo>
                  <a:pt x="4826877" y="4117652"/>
                  <a:pt x="4827802" y="4064717"/>
                  <a:pt x="4786717" y="4069883"/>
                </a:cubicBezTo>
                <a:cubicBezTo>
                  <a:pt x="4745736" y="4069169"/>
                  <a:pt x="4744914" y="4116221"/>
                  <a:pt x="4738546" y="4145527"/>
                </a:cubicBezTo>
                <a:cubicBezTo>
                  <a:pt x="4731972" y="4186596"/>
                  <a:pt x="4725400" y="4227665"/>
                  <a:pt x="4712972" y="4268632"/>
                </a:cubicBezTo>
                <a:cubicBezTo>
                  <a:pt x="4712664" y="4286277"/>
                  <a:pt x="4712253" y="4309803"/>
                  <a:pt x="4688938" y="4303513"/>
                </a:cubicBezTo>
                <a:cubicBezTo>
                  <a:pt x="4671374" y="4303206"/>
                  <a:pt x="4671785" y="4279680"/>
                  <a:pt x="4677948" y="4262137"/>
                </a:cubicBezTo>
                <a:cubicBezTo>
                  <a:pt x="4689964" y="4244697"/>
                  <a:pt x="4672606" y="4232627"/>
                  <a:pt x="4667265" y="4203117"/>
                </a:cubicBezTo>
                <a:cubicBezTo>
                  <a:pt x="4655145" y="4226439"/>
                  <a:pt x="4654940" y="4238202"/>
                  <a:pt x="4648880" y="4249863"/>
                </a:cubicBezTo>
                <a:cubicBezTo>
                  <a:pt x="4641691" y="4326222"/>
                  <a:pt x="4617143" y="4390510"/>
                  <a:pt x="4523369" y="4394757"/>
                </a:cubicBezTo>
                <a:cubicBezTo>
                  <a:pt x="4511659" y="4394553"/>
                  <a:pt x="4505599" y="4406214"/>
                  <a:pt x="4493788" y="4411892"/>
                </a:cubicBezTo>
                <a:cubicBezTo>
                  <a:pt x="4487933" y="4411789"/>
                  <a:pt x="4487933" y="4411789"/>
                  <a:pt x="4482079" y="4411686"/>
                </a:cubicBezTo>
                <a:cubicBezTo>
                  <a:pt x="4506523" y="4353279"/>
                  <a:pt x="4525012" y="4300652"/>
                  <a:pt x="4479098" y="4246899"/>
                </a:cubicBezTo>
                <a:cubicBezTo>
                  <a:pt x="4473450" y="4235034"/>
                  <a:pt x="4467903" y="4217287"/>
                  <a:pt x="4491321" y="4217696"/>
                </a:cubicBezTo>
                <a:cubicBezTo>
                  <a:pt x="4514739" y="4218105"/>
                  <a:pt x="4520800" y="4206444"/>
                  <a:pt x="4515355" y="4182815"/>
                </a:cubicBezTo>
                <a:cubicBezTo>
                  <a:pt x="4509911" y="4159187"/>
                  <a:pt x="4504365" y="4141439"/>
                  <a:pt x="4481051" y="4135149"/>
                </a:cubicBezTo>
                <a:cubicBezTo>
                  <a:pt x="4457734" y="4128858"/>
                  <a:pt x="4445717" y="4146298"/>
                  <a:pt x="4433700" y="4163739"/>
                </a:cubicBezTo>
                <a:cubicBezTo>
                  <a:pt x="4415315" y="4210486"/>
                  <a:pt x="4391075" y="4257130"/>
                  <a:pt x="4366733" y="4309656"/>
                </a:cubicBezTo>
                <a:cubicBezTo>
                  <a:pt x="4344342" y="4250431"/>
                  <a:pt x="4362727" y="4203685"/>
                  <a:pt x="4357797" y="4150648"/>
                </a:cubicBezTo>
                <a:cubicBezTo>
                  <a:pt x="4352250" y="4132901"/>
                  <a:pt x="4358514" y="4109476"/>
                  <a:pt x="4341055" y="4103288"/>
                </a:cubicBezTo>
                <a:cubicBezTo>
                  <a:pt x="4317738" y="4096998"/>
                  <a:pt x="4299764" y="4120218"/>
                  <a:pt x="4293602" y="4137760"/>
                </a:cubicBezTo>
                <a:cubicBezTo>
                  <a:pt x="4269466" y="4178523"/>
                  <a:pt x="4268644" y="4225576"/>
                  <a:pt x="4279531" y="4272833"/>
                </a:cubicBezTo>
                <a:cubicBezTo>
                  <a:pt x="4284565" y="4319988"/>
                  <a:pt x="4289598" y="4367143"/>
                  <a:pt x="4282819" y="4419976"/>
                </a:cubicBezTo>
                <a:cubicBezTo>
                  <a:pt x="4242762" y="4366326"/>
                  <a:pt x="4255601" y="4301832"/>
                  <a:pt x="4227355" y="4242505"/>
                </a:cubicBezTo>
                <a:cubicBezTo>
                  <a:pt x="4179081" y="4324030"/>
                  <a:pt x="4126801" y="4299584"/>
                  <a:pt x="4074932" y="4251611"/>
                </a:cubicBezTo>
                <a:cubicBezTo>
                  <a:pt x="4063428" y="4239644"/>
                  <a:pt x="4040420" y="4215708"/>
                  <a:pt x="4034258" y="4233252"/>
                </a:cubicBezTo>
                <a:cubicBezTo>
                  <a:pt x="4022035" y="4262455"/>
                  <a:pt x="3963593" y="4255552"/>
                  <a:pt x="3974481" y="4302809"/>
                </a:cubicBezTo>
                <a:cubicBezTo>
                  <a:pt x="3979822" y="4332319"/>
                  <a:pt x="3973455" y="4361625"/>
                  <a:pt x="3972838" y="4396915"/>
                </a:cubicBezTo>
                <a:cubicBezTo>
                  <a:pt x="3943976" y="4372877"/>
                  <a:pt x="3956506" y="4326029"/>
                  <a:pt x="3933602" y="4296212"/>
                </a:cubicBezTo>
                <a:cubicBezTo>
                  <a:pt x="3898167" y="4313244"/>
                  <a:pt x="3897345" y="4360297"/>
                  <a:pt x="3867765" y="4377430"/>
                </a:cubicBezTo>
                <a:cubicBezTo>
                  <a:pt x="3855850" y="4388990"/>
                  <a:pt x="3849688" y="4406532"/>
                  <a:pt x="3832227" y="4400344"/>
                </a:cubicBezTo>
                <a:cubicBezTo>
                  <a:pt x="3808809" y="4399934"/>
                  <a:pt x="3820929" y="4376612"/>
                  <a:pt x="3815280" y="4364747"/>
                </a:cubicBezTo>
                <a:cubicBezTo>
                  <a:pt x="3804289" y="4323372"/>
                  <a:pt x="3793299" y="4281996"/>
                  <a:pt x="3782308" y="4240621"/>
                </a:cubicBezTo>
                <a:cubicBezTo>
                  <a:pt x="3752933" y="4245991"/>
                  <a:pt x="3752214" y="4287162"/>
                  <a:pt x="3717292" y="4274786"/>
                </a:cubicBezTo>
                <a:cubicBezTo>
                  <a:pt x="3723660" y="4245480"/>
                  <a:pt x="3730131" y="4210292"/>
                  <a:pt x="3724995" y="4169019"/>
                </a:cubicBezTo>
                <a:cubicBezTo>
                  <a:pt x="3683192" y="4215357"/>
                  <a:pt x="3641594" y="4249931"/>
                  <a:pt x="3582844" y="4260673"/>
                </a:cubicBezTo>
                <a:cubicBezTo>
                  <a:pt x="3565178" y="4266247"/>
                  <a:pt x="3541554" y="4277602"/>
                  <a:pt x="3524298" y="4259651"/>
                </a:cubicBezTo>
                <a:cubicBezTo>
                  <a:pt x="3501188" y="4241597"/>
                  <a:pt x="3501496" y="4223952"/>
                  <a:pt x="3507864" y="4194646"/>
                </a:cubicBezTo>
                <a:cubicBezTo>
                  <a:pt x="3514335" y="4159458"/>
                  <a:pt x="3538573" y="4112814"/>
                  <a:pt x="3474688" y="4082283"/>
                </a:cubicBezTo>
                <a:cubicBezTo>
                  <a:pt x="3474174" y="4111690"/>
                  <a:pt x="3473661" y="4141098"/>
                  <a:pt x="3473250" y="4164625"/>
                </a:cubicBezTo>
                <a:cubicBezTo>
                  <a:pt x="3455584" y="4170200"/>
                  <a:pt x="3449934" y="4158334"/>
                  <a:pt x="3444183" y="4152351"/>
                </a:cubicBezTo>
                <a:cubicBezTo>
                  <a:pt x="3421175" y="4128415"/>
                  <a:pt x="3397859" y="4122125"/>
                  <a:pt x="3397141" y="4163297"/>
                </a:cubicBezTo>
                <a:cubicBezTo>
                  <a:pt x="3395910" y="4233876"/>
                  <a:pt x="3336953" y="4256380"/>
                  <a:pt x="3289809" y="4273207"/>
                </a:cubicBezTo>
                <a:cubicBezTo>
                  <a:pt x="3248520" y="4290137"/>
                  <a:pt x="3242357" y="4307679"/>
                  <a:pt x="3241741" y="4342969"/>
                </a:cubicBezTo>
                <a:cubicBezTo>
                  <a:pt x="3252527" y="4396108"/>
                  <a:pt x="3234449" y="4425210"/>
                  <a:pt x="3175801" y="4430069"/>
                </a:cubicBezTo>
                <a:cubicBezTo>
                  <a:pt x="3152384" y="4429661"/>
                  <a:pt x="3134512" y="4446998"/>
                  <a:pt x="3110991" y="4452472"/>
                </a:cubicBezTo>
                <a:cubicBezTo>
                  <a:pt x="3081615" y="4457842"/>
                  <a:pt x="3040531" y="4463009"/>
                  <a:pt x="3029336" y="4433397"/>
                </a:cubicBezTo>
                <a:cubicBezTo>
                  <a:pt x="3012902" y="4368392"/>
                  <a:pt x="2960518" y="4349827"/>
                  <a:pt x="2902281" y="4331161"/>
                </a:cubicBezTo>
                <a:cubicBezTo>
                  <a:pt x="2879069" y="4318989"/>
                  <a:pt x="2861607" y="4312800"/>
                  <a:pt x="2856369" y="4277408"/>
                </a:cubicBezTo>
                <a:cubicBezTo>
                  <a:pt x="2846200" y="4188980"/>
                  <a:pt x="2828739" y="4182792"/>
                  <a:pt x="2751706" y="4234398"/>
                </a:cubicBezTo>
                <a:cubicBezTo>
                  <a:pt x="2745852" y="4234296"/>
                  <a:pt x="2739997" y="4234194"/>
                  <a:pt x="2740099" y="4228312"/>
                </a:cubicBezTo>
                <a:cubicBezTo>
                  <a:pt x="2665531" y="4138760"/>
                  <a:pt x="2647967" y="4138453"/>
                  <a:pt x="2547414" y="4195532"/>
                </a:cubicBezTo>
                <a:cubicBezTo>
                  <a:pt x="2517832" y="4212665"/>
                  <a:pt x="2494004" y="4235783"/>
                  <a:pt x="2453330" y="4217423"/>
                </a:cubicBezTo>
                <a:cubicBezTo>
                  <a:pt x="2424263" y="4205149"/>
                  <a:pt x="2376605" y="4251384"/>
                  <a:pt x="2352469" y="4292146"/>
                </a:cubicBezTo>
                <a:cubicBezTo>
                  <a:pt x="2298546" y="4361806"/>
                  <a:pt x="2287145" y="4343957"/>
                  <a:pt x="2223567" y="4295780"/>
                </a:cubicBezTo>
                <a:cubicBezTo>
                  <a:pt x="2165843" y="4247705"/>
                  <a:pt x="2190083" y="4201061"/>
                  <a:pt x="2179194" y="4153804"/>
                </a:cubicBezTo>
                <a:cubicBezTo>
                  <a:pt x="2179298" y="4147922"/>
                  <a:pt x="2179502" y="4136159"/>
                  <a:pt x="2173751" y="4130176"/>
                </a:cubicBezTo>
                <a:cubicBezTo>
                  <a:pt x="2162555" y="4100563"/>
                  <a:pt x="2163684" y="4035866"/>
                  <a:pt x="2145812" y="4053203"/>
                </a:cubicBezTo>
                <a:cubicBezTo>
                  <a:pt x="2098463" y="4081794"/>
                  <a:pt x="2082439" y="3993263"/>
                  <a:pt x="2046388" y="4045585"/>
                </a:cubicBezTo>
                <a:cubicBezTo>
                  <a:pt x="2022457" y="4074584"/>
                  <a:pt x="1998525" y="4103583"/>
                  <a:pt x="1997909" y="4138873"/>
                </a:cubicBezTo>
                <a:cubicBezTo>
                  <a:pt x="1990926" y="4203468"/>
                  <a:pt x="2042385" y="4274967"/>
                  <a:pt x="1965352" y="4326573"/>
                </a:cubicBezTo>
                <a:cubicBezTo>
                  <a:pt x="1954567" y="4273434"/>
                  <a:pt x="1902492" y="4237225"/>
                  <a:pt x="1874143" y="4183780"/>
                </a:cubicBezTo>
                <a:cubicBezTo>
                  <a:pt x="1855656" y="4236407"/>
                  <a:pt x="1768761" y="4181940"/>
                  <a:pt x="1767324" y="4264283"/>
                </a:cubicBezTo>
                <a:cubicBezTo>
                  <a:pt x="1733019" y="4216617"/>
                  <a:pt x="1715865" y="4192784"/>
                  <a:pt x="1769377" y="4146651"/>
                </a:cubicBezTo>
                <a:cubicBezTo>
                  <a:pt x="1840658" y="4089061"/>
                  <a:pt x="1859967" y="3989380"/>
                  <a:pt x="1814671" y="3900339"/>
                </a:cubicBezTo>
                <a:cubicBezTo>
                  <a:pt x="1777902" y="3993830"/>
                  <a:pt x="1730860" y="4004777"/>
                  <a:pt x="1656086" y="3926987"/>
                </a:cubicBezTo>
                <a:cubicBezTo>
                  <a:pt x="1638830" y="3909036"/>
                  <a:pt x="1627326" y="3897068"/>
                  <a:pt x="1603703" y="3908422"/>
                </a:cubicBezTo>
                <a:cubicBezTo>
                  <a:pt x="1580079" y="3919777"/>
                  <a:pt x="1573917" y="3937320"/>
                  <a:pt x="1585318" y="3955168"/>
                </a:cubicBezTo>
                <a:cubicBezTo>
                  <a:pt x="1642734" y="4020888"/>
                  <a:pt x="1594871" y="4078887"/>
                  <a:pt x="1570324" y="4143176"/>
                </a:cubicBezTo>
                <a:cubicBezTo>
                  <a:pt x="1565084" y="4107784"/>
                  <a:pt x="1559846" y="4072393"/>
                  <a:pt x="1554814" y="4025238"/>
                </a:cubicBezTo>
                <a:cubicBezTo>
                  <a:pt x="1512702" y="4089219"/>
                  <a:pt x="1407834" y="4057973"/>
                  <a:pt x="1400337" y="4151976"/>
                </a:cubicBezTo>
                <a:cubicBezTo>
                  <a:pt x="1394482" y="4151874"/>
                  <a:pt x="1388628" y="4151772"/>
                  <a:pt x="1382774" y="4151669"/>
                </a:cubicBezTo>
                <a:cubicBezTo>
                  <a:pt x="1383594" y="4104617"/>
                  <a:pt x="1360279" y="4098326"/>
                  <a:pt x="1319195" y="4103492"/>
                </a:cubicBezTo>
                <a:cubicBezTo>
                  <a:pt x="1278110" y="4108658"/>
                  <a:pt x="1242675" y="4125690"/>
                  <a:pt x="1201592" y="4130856"/>
                </a:cubicBezTo>
                <a:cubicBezTo>
                  <a:pt x="1189882" y="4130652"/>
                  <a:pt x="1119833" y="4117662"/>
                  <a:pt x="1165540" y="4183178"/>
                </a:cubicBezTo>
                <a:cubicBezTo>
                  <a:pt x="1171292" y="4189161"/>
                  <a:pt x="1159378" y="4200720"/>
                  <a:pt x="1147566" y="4206397"/>
                </a:cubicBezTo>
                <a:cubicBezTo>
                  <a:pt x="1112130" y="4223429"/>
                  <a:pt x="1082550" y="4240563"/>
                  <a:pt x="1104839" y="4305669"/>
                </a:cubicBezTo>
                <a:cubicBezTo>
                  <a:pt x="1041979" y="4216322"/>
                  <a:pt x="1096210" y="4129017"/>
                  <a:pt x="1068272" y="4052045"/>
                </a:cubicBezTo>
                <a:cubicBezTo>
                  <a:pt x="1062726" y="4034298"/>
                  <a:pt x="1057281" y="4010669"/>
                  <a:pt x="1039820" y="4004481"/>
                </a:cubicBezTo>
                <a:cubicBezTo>
                  <a:pt x="1016607" y="3992309"/>
                  <a:pt x="1027803" y="4021922"/>
                  <a:pt x="1021743" y="4033583"/>
                </a:cubicBezTo>
                <a:cubicBezTo>
                  <a:pt x="991854" y="4068361"/>
                  <a:pt x="991958" y="4062480"/>
                  <a:pt x="991341" y="4097770"/>
                </a:cubicBezTo>
                <a:cubicBezTo>
                  <a:pt x="990931" y="4121296"/>
                  <a:pt x="1002332" y="4139145"/>
                  <a:pt x="972648" y="4162160"/>
                </a:cubicBezTo>
                <a:cubicBezTo>
                  <a:pt x="972956" y="4144516"/>
                  <a:pt x="967410" y="4126769"/>
                  <a:pt x="961863" y="4109022"/>
                </a:cubicBezTo>
                <a:cubicBezTo>
                  <a:pt x="957138" y="4044222"/>
                  <a:pt x="916875" y="4002335"/>
                  <a:pt x="852372" y="4007093"/>
                </a:cubicBezTo>
                <a:cubicBezTo>
                  <a:pt x="776264" y="4005764"/>
                  <a:pt x="729941" y="3975538"/>
                  <a:pt x="719669" y="3892992"/>
                </a:cubicBezTo>
                <a:cubicBezTo>
                  <a:pt x="712993" y="3939942"/>
                  <a:pt x="700669" y="3975027"/>
                  <a:pt x="753051" y="3993592"/>
                </a:cubicBezTo>
                <a:cubicBezTo>
                  <a:pt x="799682" y="4006173"/>
                  <a:pt x="781502" y="4041156"/>
                  <a:pt x="775134" y="4070462"/>
                </a:cubicBezTo>
                <a:cubicBezTo>
                  <a:pt x="745965" y="4064069"/>
                  <a:pt x="758393" y="4023103"/>
                  <a:pt x="729120" y="4022592"/>
                </a:cubicBezTo>
                <a:cubicBezTo>
                  <a:pt x="729120" y="4022592"/>
                  <a:pt x="723368" y="4016608"/>
                  <a:pt x="723368" y="4016608"/>
                </a:cubicBezTo>
                <a:cubicBezTo>
                  <a:pt x="723368" y="4016608"/>
                  <a:pt x="717513" y="4016505"/>
                  <a:pt x="723265" y="4022490"/>
                </a:cubicBezTo>
                <a:cubicBezTo>
                  <a:pt x="723162" y="4028371"/>
                  <a:pt x="723162" y="4028371"/>
                  <a:pt x="729120" y="4022592"/>
                </a:cubicBezTo>
                <a:cubicBezTo>
                  <a:pt x="710940" y="4057575"/>
                  <a:pt x="739596" y="4093376"/>
                  <a:pt x="721417" y="4128359"/>
                </a:cubicBezTo>
                <a:cubicBezTo>
                  <a:pt x="599190" y="4085041"/>
                  <a:pt x="508701" y="3901076"/>
                  <a:pt x="348063" y="4045357"/>
                </a:cubicBezTo>
                <a:cubicBezTo>
                  <a:pt x="331012" y="4015643"/>
                  <a:pt x="349089" y="3986541"/>
                  <a:pt x="337791" y="3962810"/>
                </a:cubicBezTo>
                <a:cubicBezTo>
                  <a:pt x="320226" y="3962504"/>
                  <a:pt x="319816" y="3986030"/>
                  <a:pt x="307800" y="4003471"/>
                </a:cubicBezTo>
                <a:cubicBezTo>
                  <a:pt x="290543" y="3985519"/>
                  <a:pt x="320125" y="3968386"/>
                  <a:pt x="302868" y="3950434"/>
                </a:cubicBezTo>
                <a:cubicBezTo>
                  <a:pt x="285202" y="3956008"/>
                  <a:pt x="290851" y="3967875"/>
                  <a:pt x="284894" y="3973654"/>
                </a:cubicBezTo>
                <a:cubicBezTo>
                  <a:pt x="254698" y="4026078"/>
                  <a:pt x="237032" y="4031652"/>
                  <a:pt x="202828" y="3978104"/>
                </a:cubicBezTo>
                <a:cubicBezTo>
                  <a:pt x="185675" y="3954271"/>
                  <a:pt x="174377" y="3930540"/>
                  <a:pt x="163078" y="3906811"/>
                </a:cubicBezTo>
                <a:cubicBezTo>
                  <a:pt x="151677" y="3888961"/>
                  <a:pt x="146644" y="3841806"/>
                  <a:pt x="105252" y="3864617"/>
                </a:cubicBezTo>
                <a:cubicBezTo>
                  <a:pt x="81731" y="3870090"/>
                  <a:pt x="87894" y="3852547"/>
                  <a:pt x="87997" y="3846665"/>
                </a:cubicBezTo>
                <a:cubicBezTo>
                  <a:pt x="79675" y="3652368"/>
                  <a:pt x="12706" y="3462931"/>
                  <a:pt x="21948" y="3268939"/>
                </a:cubicBezTo>
                <a:cubicBezTo>
                  <a:pt x="22154" y="3257176"/>
                  <a:pt x="28214" y="3245515"/>
                  <a:pt x="16710" y="3233547"/>
                </a:cubicBezTo>
                <a:cubicBezTo>
                  <a:pt x="-17699" y="3191763"/>
                  <a:pt x="6233" y="3162764"/>
                  <a:pt x="41566" y="3151614"/>
                </a:cubicBezTo>
                <a:cubicBezTo>
                  <a:pt x="88607" y="3140668"/>
                  <a:pt x="83164" y="3117040"/>
                  <a:pt x="77924" y="3081648"/>
                </a:cubicBezTo>
                <a:lnTo>
                  <a:pt x="67479" y="3046684"/>
                </a:lnTo>
                <a:lnTo>
                  <a:pt x="57585" y="3042993"/>
                </a:lnTo>
                <a:cubicBezTo>
                  <a:pt x="22253" y="3031844"/>
                  <a:pt x="-1884" y="2991081"/>
                  <a:pt x="15474" y="2979011"/>
                </a:cubicBezTo>
                <a:cubicBezTo>
                  <a:pt x="44336" y="2954973"/>
                  <a:pt x="32217" y="2931651"/>
                  <a:pt x="31908" y="2914006"/>
                </a:cubicBezTo>
                <a:cubicBezTo>
                  <a:pt x="25438" y="2878819"/>
                  <a:pt x="26286" y="2843504"/>
                  <a:pt x="28597" y="2808163"/>
                </a:cubicBezTo>
                <a:lnTo>
                  <a:pt x="28697" y="2806232"/>
                </a:lnTo>
                <a:lnTo>
                  <a:pt x="28595" y="2804267"/>
                </a:lnTo>
                <a:cubicBezTo>
                  <a:pt x="26284" y="2768926"/>
                  <a:pt x="25437" y="2733611"/>
                  <a:pt x="31907" y="2698423"/>
                </a:cubicBezTo>
                <a:cubicBezTo>
                  <a:pt x="32215" y="2680778"/>
                  <a:pt x="44335" y="2657456"/>
                  <a:pt x="15473" y="2633418"/>
                </a:cubicBezTo>
                <a:cubicBezTo>
                  <a:pt x="-1885" y="2621349"/>
                  <a:pt x="22251" y="2580587"/>
                  <a:pt x="57584" y="2569437"/>
                </a:cubicBezTo>
                <a:lnTo>
                  <a:pt x="67482" y="2565744"/>
                </a:lnTo>
                <a:lnTo>
                  <a:pt x="77926" y="2530782"/>
                </a:lnTo>
                <a:cubicBezTo>
                  <a:pt x="83165" y="2495391"/>
                  <a:pt x="88609" y="2471762"/>
                  <a:pt x="41567" y="2460816"/>
                </a:cubicBezTo>
                <a:cubicBezTo>
                  <a:pt x="6235" y="2449666"/>
                  <a:pt x="-17696" y="2420667"/>
                  <a:pt x="16712" y="2378882"/>
                </a:cubicBezTo>
                <a:cubicBezTo>
                  <a:pt x="28216" y="2366915"/>
                  <a:pt x="22155" y="2355254"/>
                  <a:pt x="21951" y="2343490"/>
                </a:cubicBezTo>
                <a:cubicBezTo>
                  <a:pt x="12708" y="2149500"/>
                  <a:pt x="79677" y="1960061"/>
                  <a:pt x="87998" y="1765764"/>
                </a:cubicBezTo>
                <a:cubicBezTo>
                  <a:pt x="87895" y="1759882"/>
                  <a:pt x="81733" y="1742340"/>
                  <a:pt x="105253" y="1747812"/>
                </a:cubicBezTo>
                <a:cubicBezTo>
                  <a:pt x="115601" y="1753516"/>
                  <a:pt x="123677" y="1754845"/>
                  <a:pt x="130148" y="1753354"/>
                </a:cubicBezTo>
                <a:lnTo>
                  <a:pt x="138502" y="1747121"/>
                </a:lnTo>
                <a:lnTo>
                  <a:pt x="130148" y="1740888"/>
                </a:lnTo>
                <a:cubicBezTo>
                  <a:pt x="123678" y="1739396"/>
                  <a:pt x="115602" y="1740726"/>
                  <a:pt x="105253" y="1746429"/>
                </a:cubicBezTo>
                <a:cubicBezTo>
                  <a:pt x="81733" y="1751902"/>
                  <a:pt x="87895" y="1734359"/>
                  <a:pt x="87998" y="1728477"/>
                </a:cubicBezTo>
                <a:cubicBezTo>
                  <a:pt x="79677" y="1534179"/>
                  <a:pt x="12708" y="1344742"/>
                  <a:pt x="21951" y="1150752"/>
                </a:cubicBezTo>
                <a:cubicBezTo>
                  <a:pt x="22156" y="1138987"/>
                  <a:pt x="28216" y="1127327"/>
                  <a:pt x="16712" y="1115360"/>
                </a:cubicBezTo>
                <a:cubicBezTo>
                  <a:pt x="-17696" y="1073575"/>
                  <a:pt x="6235" y="1044575"/>
                  <a:pt x="41567" y="1033426"/>
                </a:cubicBezTo>
                <a:cubicBezTo>
                  <a:pt x="88609" y="1022479"/>
                  <a:pt x="83165" y="998851"/>
                  <a:pt x="77927" y="963459"/>
                </a:cubicBezTo>
                <a:cubicBezTo>
                  <a:pt x="61389" y="904336"/>
                  <a:pt x="38999" y="845112"/>
                  <a:pt x="34067" y="792076"/>
                </a:cubicBezTo>
                <a:cubicBezTo>
                  <a:pt x="35299" y="721496"/>
                  <a:pt x="18968" y="650609"/>
                  <a:pt x="31909" y="580235"/>
                </a:cubicBezTo>
                <a:cubicBezTo>
                  <a:pt x="32217" y="562590"/>
                  <a:pt x="44337" y="539268"/>
                  <a:pt x="15474" y="515231"/>
                </a:cubicBezTo>
                <a:cubicBezTo>
                  <a:pt x="-1884" y="503161"/>
                  <a:pt x="22253" y="462398"/>
                  <a:pt x="57585" y="451248"/>
                </a:cubicBezTo>
                <a:cubicBezTo>
                  <a:pt x="122396" y="428846"/>
                  <a:pt x="122396" y="428846"/>
                  <a:pt x="135337" y="358471"/>
                </a:cubicBezTo>
                <a:cubicBezTo>
                  <a:pt x="169642" y="406137"/>
                  <a:pt x="203949" y="453803"/>
                  <a:pt x="238152" y="507351"/>
                </a:cubicBezTo>
                <a:cubicBezTo>
                  <a:pt x="257153" y="425315"/>
                  <a:pt x="229318" y="342462"/>
                  <a:pt x="288992" y="278786"/>
                </a:cubicBezTo>
                <a:cubicBezTo>
                  <a:pt x="391293" y="457073"/>
                  <a:pt x="555528" y="442290"/>
                  <a:pt x="731883" y="404184"/>
                </a:cubicBezTo>
                <a:cubicBezTo>
                  <a:pt x="878862" y="371449"/>
                  <a:pt x="925493" y="384030"/>
                  <a:pt x="1041557" y="444890"/>
                </a:cubicBezTo>
                <a:cubicBezTo>
                  <a:pt x="1059428" y="427552"/>
                  <a:pt x="1042584" y="386074"/>
                  <a:pt x="1054293" y="386278"/>
                </a:cubicBezTo>
                <a:cubicBezTo>
                  <a:pt x="1083771" y="375026"/>
                  <a:pt x="1084079" y="357382"/>
                  <a:pt x="1090344" y="333957"/>
                </a:cubicBezTo>
                <a:cubicBezTo>
                  <a:pt x="1096711" y="304651"/>
                  <a:pt x="1103079" y="275346"/>
                  <a:pt x="1109652" y="234276"/>
                </a:cubicBezTo>
                <a:cubicBezTo>
                  <a:pt x="1138309" y="270077"/>
                  <a:pt x="1137590" y="311249"/>
                  <a:pt x="1154641" y="340963"/>
                </a:cubicBezTo>
                <a:cubicBezTo>
                  <a:pt x="1165836" y="370575"/>
                  <a:pt x="1159263" y="411644"/>
                  <a:pt x="1193671" y="453429"/>
                </a:cubicBezTo>
                <a:cubicBezTo>
                  <a:pt x="1194698" y="394613"/>
                  <a:pt x="1201272" y="353543"/>
                  <a:pt x="1196136" y="312271"/>
                </a:cubicBezTo>
                <a:cubicBezTo>
                  <a:pt x="1191000" y="270996"/>
                  <a:pt x="1208768" y="259540"/>
                  <a:pt x="1243793" y="266035"/>
                </a:cubicBezTo>
                <a:cubicBezTo>
                  <a:pt x="1296484" y="266955"/>
                  <a:pt x="1336953" y="297078"/>
                  <a:pt x="1377627" y="315438"/>
                </a:cubicBezTo>
                <a:cubicBezTo>
                  <a:pt x="1441512" y="345970"/>
                  <a:pt x="1499647" y="370518"/>
                  <a:pt x="1553365" y="312622"/>
                </a:cubicBezTo>
                <a:cubicBezTo>
                  <a:pt x="1581200" y="395475"/>
                  <a:pt x="1616430" y="390207"/>
                  <a:pt x="1700035" y="297532"/>
                </a:cubicBezTo>
                <a:cubicBezTo>
                  <a:pt x="1716470" y="362536"/>
                  <a:pt x="1780253" y="398950"/>
                  <a:pt x="1808499" y="458277"/>
                </a:cubicBezTo>
                <a:cubicBezTo>
                  <a:pt x="1836746" y="517604"/>
                  <a:pt x="1818053" y="581995"/>
                  <a:pt x="1822676" y="652677"/>
                </a:cubicBezTo>
                <a:cubicBezTo>
                  <a:pt x="1875674" y="635951"/>
                  <a:pt x="1858932" y="588592"/>
                  <a:pt x="1859445" y="559184"/>
                </a:cubicBezTo>
                <a:cubicBezTo>
                  <a:pt x="1860369" y="506249"/>
                  <a:pt x="1849482" y="458992"/>
                  <a:pt x="1925488" y="466203"/>
                </a:cubicBezTo>
                <a:cubicBezTo>
                  <a:pt x="1948803" y="472493"/>
                  <a:pt x="1960923" y="449171"/>
                  <a:pt x="1978692" y="437714"/>
                </a:cubicBezTo>
                <a:cubicBezTo>
                  <a:pt x="2002316" y="426359"/>
                  <a:pt x="1985778" y="367237"/>
                  <a:pt x="2032409" y="379818"/>
                </a:cubicBezTo>
                <a:cubicBezTo>
                  <a:pt x="2125671" y="404979"/>
                  <a:pt x="2255805" y="330767"/>
                  <a:pt x="2312092" y="461184"/>
                </a:cubicBezTo>
                <a:cubicBezTo>
                  <a:pt x="2436063" y="404514"/>
                  <a:pt x="2367452" y="309182"/>
                  <a:pt x="2363137" y="220855"/>
                </a:cubicBezTo>
                <a:cubicBezTo>
                  <a:pt x="2427230" y="239625"/>
                  <a:pt x="2491526" y="246630"/>
                  <a:pt x="2478277" y="334650"/>
                </a:cubicBezTo>
                <a:cubicBezTo>
                  <a:pt x="2472218" y="346311"/>
                  <a:pt x="2483516" y="370042"/>
                  <a:pt x="2506934" y="370451"/>
                </a:cubicBezTo>
                <a:cubicBezTo>
                  <a:pt x="2524498" y="370757"/>
                  <a:pt x="2536412" y="359198"/>
                  <a:pt x="2542472" y="347537"/>
                </a:cubicBezTo>
                <a:cubicBezTo>
                  <a:pt x="2548634" y="329994"/>
                  <a:pt x="2554694" y="318333"/>
                  <a:pt x="2560856" y="300791"/>
                </a:cubicBezTo>
                <a:cubicBezTo>
                  <a:pt x="2566712" y="300893"/>
                  <a:pt x="2566712" y="300893"/>
                  <a:pt x="2566712" y="300893"/>
                </a:cubicBezTo>
                <a:cubicBezTo>
                  <a:pt x="2572566" y="300996"/>
                  <a:pt x="2572566" y="300996"/>
                  <a:pt x="2572566" y="300996"/>
                </a:cubicBezTo>
                <a:cubicBezTo>
                  <a:pt x="2572052" y="330403"/>
                  <a:pt x="2565581" y="365591"/>
                  <a:pt x="2588486" y="395408"/>
                </a:cubicBezTo>
                <a:cubicBezTo>
                  <a:pt x="2617964" y="384156"/>
                  <a:pt x="2612726" y="348764"/>
                  <a:pt x="2624743" y="331323"/>
                </a:cubicBezTo>
                <a:cubicBezTo>
                  <a:pt x="2630597" y="331425"/>
                  <a:pt x="2642307" y="331630"/>
                  <a:pt x="2648161" y="331732"/>
                </a:cubicBezTo>
                <a:cubicBezTo>
                  <a:pt x="2647750" y="355258"/>
                  <a:pt x="2653194" y="378887"/>
                  <a:pt x="2652784" y="402413"/>
                </a:cubicBezTo>
                <a:cubicBezTo>
                  <a:pt x="2652168" y="437703"/>
                  <a:pt x="2675585" y="438111"/>
                  <a:pt x="2699004" y="438520"/>
                </a:cubicBezTo>
                <a:cubicBezTo>
                  <a:pt x="2728276" y="439031"/>
                  <a:pt x="2716978" y="415300"/>
                  <a:pt x="2717286" y="397656"/>
                </a:cubicBezTo>
                <a:cubicBezTo>
                  <a:pt x="2717594" y="380011"/>
                  <a:pt x="2718004" y="356484"/>
                  <a:pt x="2712561" y="332856"/>
                </a:cubicBezTo>
                <a:cubicBezTo>
                  <a:pt x="2702392" y="244428"/>
                  <a:pt x="2702392" y="244428"/>
                  <a:pt x="2795756" y="263707"/>
                </a:cubicBezTo>
                <a:cubicBezTo>
                  <a:pt x="2918291" y="289380"/>
                  <a:pt x="3034355" y="350240"/>
                  <a:pt x="3162846" y="370133"/>
                </a:cubicBezTo>
                <a:cubicBezTo>
                  <a:pt x="3180307" y="376321"/>
                  <a:pt x="3203622" y="382611"/>
                  <a:pt x="3221288" y="377036"/>
                </a:cubicBezTo>
                <a:cubicBezTo>
                  <a:pt x="3262270" y="377751"/>
                  <a:pt x="3279731" y="383940"/>
                  <a:pt x="3284765" y="431095"/>
                </a:cubicBezTo>
                <a:cubicBezTo>
                  <a:pt x="3283943" y="478148"/>
                  <a:pt x="3324720" y="490627"/>
                  <a:pt x="3365702" y="491342"/>
                </a:cubicBezTo>
                <a:cubicBezTo>
                  <a:pt x="3373198" y="397338"/>
                  <a:pt x="3351423" y="302824"/>
                  <a:pt x="3359023" y="202938"/>
                </a:cubicBezTo>
                <a:cubicBezTo>
                  <a:pt x="3387371" y="256384"/>
                  <a:pt x="3392302" y="309420"/>
                  <a:pt x="3420651" y="362866"/>
                </a:cubicBezTo>
                <a:cubicBezTo>
                  <a:pt x="3443350" y="404446"/>
                  <a:pt x="3461017" y="398871"/>
                  <a:pt x="3479299" y="358006"/>
                </a:cubicBezTo>
                <a:cubicBezTo>
                  <a:pt x="3491419" y="334684"/>
                  <a:pt x="3509495" y="305583"/>
                  <a:pt x="3515863" y="276277"/>
                </a:cubicBezTo>
                <a:cubicBezTo>
                  <a:pt x="3547291" y="153274"/>
                  <a:pt x="3559103" y="147597"/>
                  <a:pt x="3663253" y="220016"/>
                </a:cubicBezTo>
                <a:cubicBezTo>
                  <a:pt x="3699304" y="167694"/>
                  <a:pt x="3705261" y="161915"/>
                  <a:pt x="3712964" y="56148"/>
                </a:cubicBezTo>
                <a:cubicBezTo>
                  <a:pt x="3759799" y="56965"/>
                  <a:pt x="3782397" y="104427"/>
                  <a:pt x="3823276" y="111024"/>
                </a:cubicBezTo>
                <a:cubicBezTo>
                  <a:pt x="3793387" y="145802"/>
                  <a:pt x="3769250" y="186565"/>
                  <a:pt x="3786096" y="228043"/>
                </a:cubicBezTo>
                <a:cubicBezTo>
                  <a:pt x="3820298" y="281591"/>
                  <a:pt x="3872476" y="311919"/>
                  <a:pt x="3937183" y="295398"/>
                </a:cubicBezTo>
                <a:cubicBezTo>
                  <a:pt x="3914792" y="236173"/>
                  <a:pt x="3974159" y="190142"/>
                  <a:pt x="3975083" y="137207"/>
                </a:cubicBezTo>
                <a:cubicBezTo>
                  <a:pt x="3975391" y="119563"/>
                  <a:pt x="3998706" y="125852"/>
                  <a:pt x="3998397" y="143498"/>
                </a:cubicBezTo>
                <a:cubicBezTo>
                  <a:pt x="4003328" y="196534"/>
                  <a:pt x="4014217" y="243791"/>
                  <a:pt x="3989874" y="296318"/>
                </a:cubicBezTo>
                <a:cubicBezTo>
                  <a:pt x="3977549" y="331403"/>
                  <a:pt x="4011547" y="396714"/>
                  <a:pt x="4052528" y="397429"/>
                </a:cubicBezTo>
                <a:cubicBezTo>
                  <a:pt x="4117134" y="386790"/>
                  <a:pt x="4065059" y="350581"/>
                  <a:pt x="4065674" y="315291"/>
                </a:cubicBezTo>
                <a:cubicBezTo>
                  <a:pt x="4153493" y="316824"/>
                  <a:pt x="4234841" y="353544"/>
                  <a:pt x="4310333" y="390163"/>
                </a:cubicBezTo>
                <a:cubicBezTo>
                  <a:pt x="4328718" y="343416"/>
                  <a:pt x="4358812" y="296874"/>
                  <a:pt x="4417254" y="303777"/>
                </a:cubicBezTo>
                <a:cubicBezTo>
                  <a:pt x="4446528" y="304288"/>
                  <a:pt x="4474979" y="351852"/>
                  <a:pt x="4516166" y="340804"/>
                </a:cubicBezTo>
                <a:cubicBezTo>
                  <a:pt x="4521404" y="376196"/>
                  <a:pt x="4526642" y="411588"/>
                  <a:pt x="4531778" y="452862"/>
                </a:cubicBezTo>
                <a:cubicBezTo>
                  <a:pt x="4561255" y="441610"/>
                  <a:pt x="4550061" y="411996"/>
                  <a:pt x="4568035" y="388777"/>
                </a:cubicBezTo>
                <a:cubicBezTo>
                  <a:pt x="4567521" y="418185"/>
                  <a:pt x="4567111" y="441712"/>
                  <a:pt x="4566700" y="465238"/>
                </a:cubicBezTo>
                <a:cubicBezTo>
                  <a:pt x="4596486" y="436340"/>
                  <a:pt x="4626273" y="407444"/>
                  <a:pt x="4655956" y="384429"/>
                </a:cubicBezTo>
                <a:cubicBezTo>
                  <a:pt x="4679681" y="367192"/>
                  <a:pt x="4703304" y="355837"/>
                  <a:pt x="4726106" y="391536"/>
                </a:cubicBezTo>
                <a:cubicBezTo>
                  <a:pt x="4754763" y="427336"/>
                  <a:pt x="4790096" y="416186"/>
                  <a:pt x="4819779" y="393171"/>
                </a:cubicBezTo>
                <a:cubicBezTo>
                  <a:pt x="4843506" y="375936"/>
                  <a:pt x="4867231" y="358699"/>
                  <a:pt x="4891060" y="335581"/>
                </a:cubicBezTo>
                <a:cubicBezTo>
                  <a:pt x="4956385" y="283771"/>
                  <a:pt x="4956385" y="283771"/>
                  <a:pt x="5008049" y="343507"/>
                </a:cubicBezTo>
                <a:cubicBezTo>
                  <a:pt x="5025201" y="367340"/>
                  <a:pt x="5036397" y="396952"/>
                  <a:pt x="5065463" y="409226"/>
                </a:cubicBezTo>
                <a:cubicBezTo>
                  <a:pt x="5083233" y="397769"/>
                  <a:pt x="5071935" y="374039"/>
                  <a:pt x="5078097" y="356497"/>
                </a:cubicBezTo>
                <a:cubicBezTo>
                  <a:pt x="5084670" y="315427"/>
                  <a:pt x="5068134" y="256304"/>
                  <a:pt x="5144139" y="263515"/>
                </a:cubicBezTo>
                <a:cubicBezTo>
                  <a:pt x="5155849" y="263719"/>
                  <a:pt x="5173823" y="240500"/>
                  <a:pt x="5185840" y="223059"/>
                </a:cubicBezTo>
                <a:cubicBezTo>
                  <a:pt x="5215831" y="182398"/>
                  <a:pt x="5245823" y="141738"/>
                  <a:pt x="5275916" y="95196"/>
                </a:cubicBezTo>
                <a:cubicBezTo>
                  <a:pt x="5310428" y="131099"/>
                  <a:pt x="5309709" y="172270"/>
                  <a:pt x="5308990" y="213442"/>
                </a:cubicBezTo>
                <a:cubicBezTo>
                  <a:pt x="5308169" y="260494"/>
                  <a:pt x="5307450" y="301666"/>
                  <a:pt x="5312586" y="342939"/>
                </a:cubicBezTo>
                <a:cubicBezTo>
                  <a:pt x="5360655" y="273177"/>
                  <a:pt x="5332818" y="190324"/>
                  <a:pt x="5351615" y="120051"/>
                </a:cubicBezTo>
                <a:cubicBezTo>
                  <a:pt x="5375033" y="120460"/>
                  <a:pt x="5392288" y="138411"/>
                  <a:pt x="5386125" y="155954"/>
                </a:cubicBezTo>
                <a:cubicBezTo>
                  <a:pt x="5372774" y="249855"/>
                  <a:pt x="5388901" y="332504"/>
                  <a:pt x="5452069" y="404208"/>
                </a:cubicBezTo>
                <a:cubicBezTo>
                  <a:pt x="5457820" y="410192"/>
                  <a:pt x="5457718" y="416073"/>
                  <a:pt x="5457614" y="421955"/>
                </a:cubicBezTo>
                <a:cubicBezTo>
                  <a:pt x="5456382" y="492534"/>
                  <a:pt x="5508355" y="534625"/>
                  <a:pt x="5548310" y="594156"/>
                </a:cubicBezTo>
                <a:cubicBezTo>
                  <a:pt x="5560737" y="553190"/>
                  <a:pt x="5555500" y="517798"/>
                  <a:pt x="5556115" y="482508"/>
                </a:cubicBezTo>
                <a:cubicBezTo>
                  <a:pt x="5585182" y="494782"/>
                  <a:pt x="5584669" y="524190"/>
                  <a:pt x="5607779" y="542244"/>
                </a:cubicBezTo>
                <a:cubicBezTo>
                  <a:pt x="5638797" y="442767"/>
                  <a:pt x="5681319" y="355259"/>
                  <a:pt x="5747258" y="268159"/>
                </a:cubicBezTo>
                <a:cubicBezTo>
                  <a:pt x="5746437" y="315212"/>
                  <a:pt x="5745718" y="356383"/>
                  <a:pt x="5744897" y="403436"/>
                </a:cubicBezTo>
                <a:cubicBezTo>
                  <a:pt x="5792862" y="339556"/>
                  <a:pt x="5809708" y="381034"/>
                  <a:pt x="5832510" y="416732"/>
                </a:cubicBezTo>
                <a:cubicBezTo>
                  <a:pt x="5843910" y="434581"/>
                  <a:pt x="5843501" y="458107"/>
                  <a:pt x="5854901" y="475957"/>
                </a:cubicBezTo>
                <a:cubicBezTo>
                  <a:pt x="5860551" y="487822"/>
                  <a:pt x="5865994" y="511451"/>
                  <a:pt x="5889413" y="511860"/>
                </a:cubicBezTo>
                <a:cubicBezTo>
                  <a:pt x="5907079" y="506284"/>
                  <a:pt x="5919096" y="488844"/>
                  <a:pt x="5925258" y="471301"/>
                </a:cubicBezTo>
                <a:cubicBezTo>
                  <a:pt x="5937583" y="436216"/>
                  <a:pt x="5950011" y="395249"/>
                  <a:pt x="5944875" y="353976"/>
                </a:cubicBezTo>
                <a:cubicBezTo>
                  <a:pt x="5945491" y="318686"/>
                  <a:pt x="5980721" y="313418"/>
                  <a:pt x="5992225" y="325386"/>
                </a:cubicBezTo>
                <a:cubicBezTo>
                  <a:pt x="6032282" y="379035"/>
                  <a:pt x="6045017" y="320423"/>
                  <a:pt x="6051180" y="302881"/>
                </a:cubicBezTo>
                <a:cubicBezTo>
                  <a:pt x="6063300" y="279558"/>
                  <a:pt x="6081274" y="256338"/>
                  <a:pt x="6105001" y="239103"/>
                </a:cubicBezTo>
                <a:cubicBezTo>
                  <a:pt x="6116915" y="227544"/>
                  <a:pt x="6134581" y="221969"/>
                  <a:pt x="6152145" y="222275"/>
                </a:cubicBezTo>
                <a:cubicBezTo>
                  <a:pt x="6216338" y="235163"/>
                  <a:pt x="6228253" y="223603"/>
                  <a:pt x="6223528" y="158804"/>
                </a:cubicBezTo>
                <a:cubicBezTo>
                  <a:pt x="6218290" y="123412"/>
                  <a:pt x="6213051" y="88020"/>
                  <a:pt x="6207813" y="52629"/>
                </a:cubicBezTo>
                <a:cubicBezTo>
                  <a:pt x="6208121" y="34983"/>
                  <a:pt x="6196720" y="17135"/>
                  <a:pt x="622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933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9A663179-03F3-4CAD-BFA5-2FB426A833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4923" y="207829"/>
            <a:ext cx="11235156" cy="5333466"/>
          </a:xfrm>
          <a:custGeom>
            <a:avLst/>
            <a:gdLst>
              <a:gd name="connsiteX0" fmla="*/ 8425507 w 11235156"/>
              <a:gd name="connsiteY0" fmla="*/ 142 h 5333466"/>
              <a:gd name="connsiteX1" fmla="*/ 8435746 w 11235156"/>
              <a:gd name="connsiteY1" fmla="*/ 4441 h 5333466"/>
              <a:gd name="connsiteX2" fmla="*/ 8568476 w 11235156"/>
              <a:gd name="connsiteY2" fmla="*/ 24314 h 5333466"/>
              <a:gd name="connsiteX3" fmla="*/ 8706011 w 11235156"/>
              <a:gd name="connsiteY3" fmla="*/ 14135 h 5333466"/>
              <a:gd name="connsiteX4" fmla="*/ 8940296 w 11235156"/>
              <a:gd name="connsiteY4" fmla="*/ 21827 h 5333466"/>
              <a:gd name="connsiteX5" fmla="*/ 9035969 w 11235156"/>
              <a:gd name="connsiteY5" fmla="*/ 48250 h 5333466"/>
              <a:gd name="connsiteX6" fmla="*/ 9059016 w 11235156"/>
              <a:gd name="connsiteY6" fmla="*/ 47592 h 5333466"/>
              <a:gd name="connsiteX7" fmla="*/ 9112902 w 11235156"/>
              <a:gd name="connsiteY7" fmla="*/ 41130 h 5333466"/>
              <a:gd name="connsiteX8" fmla="*/ 9192076 w 11235156"/>
              <a:gd name="connsiteY8" fmla="*/ 52688 h 5333466"/>
              <a:gd name="connsiteX9" fmla="*/ 9314443 w 11235156"/>
              <a:gd name="connsiteY9" fmla="*/ 73803 h 5333466"/>
              <a:gd name="connsiteX10" fmla="*/ 9386403 w 11235156"/>
              <a:gd name="connsiteY10" fmla="*/ 77806 h 5333466"/>
              <a:gd name="connsiteX11" fmla="*/ 9488456 w 11235156"/>
              <a:gd name="connsiteY11" fmla="*/ 69776 h 5333466"/>
              <a:gd name="connsiteX12" fmla="*/ 9545909 w 11235156"/>
              <a:gd name="connsiteY12" fmla="*/ 75519 h 5333466"/>
              <a:gd name="connsiteX13" fmla="*/ 9561661 w 11235156"/>
              <a:gd name="connsiteY13" fmla="*/ 84156 h 5333466"/>
              <a:gd name="connsiteX14" fmla="*/ 9563404 w 11235156"/>
              <a:gd name="connsiteY14" fmla="*/ 98685 h 5333466"/>
              <a:gd name="connsiteX15" fmla="*/ 9583550 w 11235156"/>
              <a:gd name="connsiteY15" fmla="*/ 108901 h 5333466"/>
              <a:gd name="connsiteX16" fmla="*/ 9644812 w 11235156"/>
              <a:gd name="connsiteY16" fmla="*/ 76289 h 5333466"/>
              <a:gd name="connsiteX17" fmla="*/ 9667859 w 11235156"/>
              <a:gd name="connsiteY17" fmla="*/ 75630 h 5333466"/>
              <a:gd name="connsiteX18" fmla="*/ 9668276 w 11235156"/>
              <a:gd name="connsiteY18" fmla="*/ 96634 h 5333466"/>
              <a:gd name="connsiteX19" fmla="*/ 9683947 w 11235156"/>
              <a:gd name="connsiteY19" fmla="*/ 122125 h 5333466"/>
              <a:gd name="connsiteX20" fmla="*/ 9703347 w 11235156"/>
              <a:gd name="connsiteY20" fmla="*/ 126114 h 5333466"/>
              <a:gd name="connsiteX21" fmla="*/ 9713878 w 11235156"/>
              <a:gd name="connsiteY21" fmla="*/ 143801 h 5333466"/>
              <a:gd name="connsiteX22" fmla="*/ 9713548 w 11235156"/>
              <a:gd name="connsiteY22" fmla="*/ 158577 h 5333466"/>
              <a:gd name="connsiteX23" fmla="*/ 9730377 w 11235156"/>
              <a:gd name="connsiteY23" fmla="*/ 158665 h 5333466"/>
              <a:gd name="connsiteX24" fmla="*/ 9782191 w 11235156"/>
              <a:gd name="connsiteY24" fmla="*/ 152451 h 5333466"/>
              <a:gd name="connsiteX25" fmla="*/ 9932323 w 11235156"/>
              <a:gd name="connsiteY25" fmla="*/ 107075 h 5333466"/>
              <a:gd name="connsiteX26" fmla="*/ 9953130 w 11235156"/>
              <a:gd name="connsiteY26" fmla="*/ 87735 h 5333466"/>
              <a:gd name="connsiteX27" fmla="*/ 9950397 w 11235156"/>
              <a:gd name="connsiteY27" fmla="*/ 117539 h 5333466"/>
              <a:gd name="connsiteX28" fmla="*/ 9977676 w 11235156"/>
              <a:gd name="connsiteY28" fmla="*/ 152165 h 5333466"/>
              <a:gd name="connsiteX29" fmla="*/ 10169433 w 11235156"/>
              <a:gd name="connsiteY29" fmla="*/ 173380 h 5333466"/>
              <a:gd name="connsiteX30" fmla="*/ 10239072 w 11235156"/>
              <a:gd name="connsiteY30" fmla="*/ 175554 h 5333466"/>
              <a:gd name="connsiteX31" fmla="*/ 10261459 w 11235156"/>
              <a:gd name="connsiteY31" fmla="*/ 204451 h 5333466"/>
              <a:gd name="connsiteX32" fmla="*/ 10299679 w 11235156"/>
              <a:gd name="connsiteY32" fmla="*/ 225132 h 5333466"/>
              <a:gd name="connsiteX33" fmla="*/ 10343452 w 11235156"/>
              <a:gd name="connsiteY33" fmla="*/ 221988 h 5333466"/>
              <a:gd name="connsiteX34" fmla="*/ 10370395 w 11235156"/>
              <a:gd name="connsiteY34" fmla="*/ 218757 h 5333466"/>
              <a:gd name="connsiteX35" fmla="*/ 10404882 w 11235156"/>
              <a:gd name="connsiteY35" fmla="*/ 208304 h 5333466"/>
              <a:gd name="connsiteX36" fmla="*/ 10432820 w 11235156"/>
              <a:gd name="connsiteY36" fmla="*/ 213375 h 5333466"/>
              <a:gd name="connsiteX37" fmla="*/ 10453465 w 11235156"/>
              <a:gd name="connsiteY37" fmla="*/ 227742 h 5333466"/>
              <a:gd name="connsiteX38" fmla="*/ 10485798 w 11235156"/>
              <a:gd name="connsiteY38" fmla="*/ 234392 h 5333466"/>
              <a:gd name="connsiteX39" fmla="*/ 10522438 w 11235156"/>
              <a:gd name="connsiteY39" fmla="*/ 206837 h 5333466"/>
              <a:gd name="connsiteX40" fmla="*/ 10525008 w 11235156"/>
              <a:gd name="connsiteY40" fmla="*/ 210740 h 5333466"/>
              <a:gd name="connsiteX41" fmla="*/ 10529657 w 11235156"/>
              <a:gd name="connsiteY41" fmla="*/ 267028 h 5333466"/>
              <a:gd name="connsiteX42" fmla="*/ 10537119 w 11235156"/>
              <a:gd name="connsiteY42" fmla="*/ 276660 h 5333466"/>
              <a:gd name="connsiteX43" fmla="*/ 10616791 w 11235156"/>
              <a:gd name="connsiteY43" fmla="*/ 292370 h 5333466"/>
              <a:gd name="connsiteX44" fmla="*/ 10651943 w 11235156"/>
              <a:gd name="connsiteY44" fmla="*/ 304998 h 5333466"/>
              <a:gd name="connsiteX45" fmla="*/ 10655677 w 11235156"/>
              <a:gd name="connsiteY45" fmla="*/ 336130 h 5333466"/>
              <a:gd name="connsiteX46" fmla="*/ 10604031 w 11235156"/>
              <a:gd name="connsiteY46" fmla="*/ 361274 h 5333466"/>
              <a:gd name="connsiteX47" fmla="*/ 10549230 w 11235156"/>
              <a:gd name="connsiteY47" fmla="*/ 342581 h 5333466"/>
              <a:gd name="connsiteX48" fmla="*/ 10498823 w 11235156"/>
              <a:gd name="connsiteY48" fmla="*/ 325468 h 5333466"/>
              <a:gd name="connsiteX49" fmla="*/ 10446263 w 11235156"/>
              <a:gd name="connsiteY49" fmla="*/ 325455 h 5333466"/>
              <a:gd name="connsiteX50" fmla="*/ 10395943 w 11235156"/>
              <a:gd name="connsiteY50" fmla="*/ 344122 h 5333466"/>
              <a:gd name="connsiteX51" fmla="*/ 10284436 w 11235156"/>
              <a:gd name="connsiteY51" fmla="*/ 325915 h 5333466"/>
              <a:gd name="connsiteX52" fmla="*/ 10196561 w 11235156"/>
              <a:gd name="connsiteY52" fmla="*/ 346981 h 5333466"/>
              <a:gd name="connsiteX53" fmla="*/ 10160830 w 11235156"/>
              <a:gd name="connsiteY53" fmla="*/ 347056 h 5333466"/>
              <a:gd name="connsiteX54" fmla="*/ 9949424 w 11235156"/>
              <a:gd name="connsiteY54" fmla="*/ 319776 h 5333466"/>
              <a:gd name="connsiteX55" fmla="*/ 9916014 w 11235156"/>
              <a:gd name="connsiteY55" fmla="*/ 321677 h 5333466"/>
              <a:gd name="connsiteX56" fmla="*/ 9892469 w 11235156"/>
              <a:gd name="connsiteY56" fmla="*/ 318184 h 5333466"/>
              <a:gd name="connsiteX57" fmla="*/ 9895457 w 11235156"/>
              <a:gd name="connsiteY57" fmla="*/ 343091 h 5333466"/>
              <a:gd name="connsiteX58" fmla="*/ 9885013 w 11235156"/>
              <a:gd name="connsiteY58" fmla="*/ 361187 h 5333466"/>
              <a:gd name="connsiteX59" fmla="*/ 9846960 w 11235156"/>
              <a:gd name="connsiteY59" fmla="*/ 359435 h 5333466"/>
              <a:gd name="connsiteX60" fmla="*/ 9766710 w 11235156"/>
              <a:gd name="connsiteY60" fmla="*/ 356427 h 5333466"/>
              <a:gd name="connsiteX61" fmla="*/ 9757424 w 11235156"/>
              <a:gd name="connsiteY61" fmla="*/ 349119 h 5333466"/>
              <a:gd name="connsiteX62" fmla="*/ 9717380 w 11235156"/>
              <a:gd name="connsiteY62" fmla="*/ 330763 h 5333466"/>
              <a:gd name="connsiteX63" fmla="*/ 9529438 w 11235156"/>
              <a:gd name="connsiteY63" fmla="*/ 323827 h 5333466"/>
              <a:gd name="connsiteX64" fmla="*/ 9512857 w 11235156"/>
              <a:gd name="connsiteY64" fmla="*/ 325816 h 5333466"/>
              <a:gd name="connsiteX65" fmla="*/ 9469415 w 11235156"/>
              <a:gd name="connsiteY65" fmla="*/ 314182 h 5333466"/>
              <a:gd name="connsiteX66" fmla="*/ 9427217 w 11235156"/>
              <a:gd name="connsiteY66" fmla="*/ 312927 h 5333466"/>
              <a:gd name="connsiteX67" fmla="*/ 9406909 w 11235156"/>
              <a:gd name="connsiteY67" fmla="*/ 336417 h 5333466"/>
              <a:gd name="connsiteX68" fmla="*/ 9372833 w 11235156"/>
              <a:gd name="connsiteY68" fmla="*/ 315239 h 5333466"/>
              <a:gd name="connsiteX69" fmla="*/ 9324915 w 11235156"/>
              <a:gd name="connsiteY69" fmla="*/ 318881 h 5333466"/>
              <a:gd name="connsiteX70" fmla="*/ 9260672 w 11235156"/>
              <a:gd name="connsiteY70" fmla="*/ 379222 h 5333466"/>
              <a:gd name="connsiteX71" fmla="*/ 9258848 w 11235156"/>
              <a:gd name="connsiteY71" fmla="*/ 381546 h 5333466"/>
              <a:gd name="connsiteX72" fmla="*/ 9226104 w 11235156"/>
              <a:gd name="connsiteY72" fmla="*/ 406526 h 5333466"/>
              <a:gd name="connsiteX73" fmla="*/ 8944979 w 11235156"/>
              <a:gd name="connsiteY73" fmla="*/ 393924 h 5333466"/>
              <a:gd name="connsiteX74" fmla="*/ 8766323 w 11235156"/>
              <a:gd name="connsiteY74" fmla="*/ 394297 h 5333466"/>
              <a:gd name="connsiteX75" fmla="*/ 8555415 w 11235156"/>
              <a:gd name="connsiteY75" fmla="*/ 371168 h 5333466"/>
              <a:gd name="connsiteX76" fmla="*/ 8401797 w 11235156"/>
              <a:gd name="connsiteY76" fmla="*/ 387487 h 5333466"/>
              <a:gd name="connsiteX77" fmla="*/ 8340946 w 11235156"/>
              <a:gd name="connsiteY77" fmla="*/ 388469 h 5333466"/>
              <a:gd name="connsiteX78" fmla="*/ 8209461 w 11235156"/>
              <a:gd name="connsiteY78" fmla="*/ 378973 h 5333466"/>
              <a:gd name="connsiteX79" fmla="*/ 8088257 w 11235156"/>
              <a:gd name="connsiteY79" fmla="*/ 385088 h 5333466"/>
              <a:gd name="connsiteX80" fmla="*/ 7903633 w 11235156"/>
              <a:gd name="connsiteY80" fmla="*/ 388283 h 5333466"/>
              <a:gd name="connsiteX81" fmla="*/ 7788647 w 11235156"/>
              <a:gd name="connsiteY81" fmla="*/ 393652 h 5333466"/>
              <a:gd name="connsiteX82" fmla="*/ 7539524 w 11235156"/>
              <a:gd name="connsiteY82" fmla="*/ 402476 h 5333466"/>
              <a:gd name="connsiteX83" fmla="*/ 7292144 w 11235156"/>
              <a:gd name="connsiteY83" fmla="*/ 425829 h 5333466"/>
              <a:gd name="connsiteX84" fmla="*/ 7123023 w 11235156"/>
              <a:gd name="connsiteY84" fmla="*/ 435586 h 5333466"/>
              <a:gd name="connsiteX85" fmla="*/ 6859809 w 11235156"/>
              <a:gd name="connsiteY85" fmla="*/ 467155 h 5333466"/>
              <a:gd name="connsiteX86" fmla="*/ 6726169 w 11235156"/>
              <a:gd name="connsiteY86" fmla="*/ 474761 h 5333466"/>
              <a:gd name="connsiteX87" fmla="*/ 6569652 w 11235156"/>
              <a:gd name="connsiteY87" fmla="*/ 501955 h 5333466"/>
              <a:gd name="connsiteX88" fmla="*/ 6472242 w 11235156"/>
              <a:gd name="connsiteY88" fmla="*/ 513638 h 5333466"/>
              <a:gd name="connsiteX89" fmla="*/ 6368116 w 11235156"/>
              <a:gd name="connsiteY89" fmla="*/ 521914 h 5333466"/>
              <a:gd name="connsiteX90" fmla="*/ 6241610 w 11235156"/>
              <a:gd name="connsiteY90" fmla="*/ 553931 h 5333466"/>
              <a:gd name="connsiteX91" fmla="*/ 6066688 w 11235156"/>
              <a:gd name="connsiteY91" fmla="*/ 585437 h 5333466"/>
              <a:gd name="connsiteX92" fmla="*/ 5832657 w 11235156"/>
              <a:gd name="connsiteY92" fmla="*/ 632454 h 5333466"/>
              <a:gd name="connsiteX93" fmla="*/ 5695041 w 11235156"/>
              <a:gd name="connsiteY93" fmla="*/ 659486 h 5333466"/>
              <a:gd name="connsiteX94" fmla="*/ 5479994 w 11235156"/>
              <a:gd name="connsiteY94" fmla="*/ 689488 h 5333466"/>
              <a:gd name="connsiteX95" fmla="*/ 5466979 w 11235156"/>
              <a:gd name="connsiteY95" fmla="*/ 703682 h 5333466"/>
              <a:gd name="connsiteX96" fmla="*/ 5490444 w 11235156"/>
              <a:gd name="connsiteY96" fmla="*/ 724028 h 5333466"/>
              <a:gd name="connsiteX97" fmla="*/ 5533718 w 11235156"/>
              <a:gd name="connsiteY97" fmla="*/ 716731 h 5333466"/>
              <a:gd name="connsiteX98" fmla="*/ 6465451 w 11235156"/>
              <a:gd name="connsiteY98" fmla="*/ 579719 h 5333466"/>
              <a:gd name="connsiteX99" fmla="*/ 7324731 w 11235156"/>
              <a:gd name="connsiteY99" fmla="*/ 487189 h 5333466"/>
              <a:gd name="connsiteX100" fmla="*/ 7878437 w 11235156"/>
              <a:gd name="connsiteY100" fmla="*/ 458677 h 5333466"/>
              <a:gd name="connsiteX101" fmla="*/ 8363420 w 11235156"/>
              <a:gd name="connsiteY101" fmla="*/ 453146 h 5333466"/>
              <a:gd name="connsiteX102" fmla="*/ 8960574 w 11235156"/>
              <a:gd name="connsiteY102" fmla="*/ 488902 h 5333466"/>
              <a:gd name="connsiteX103" fmla="*/ 9150589 w 11235156"/>
              <a:gd name="connsiteY103" fmla="*/ 495589 h 5333466"/>
              <a:gd name="connsiteX104" fmla="*/ 9351383 w 11235156"/>
              <a:gd name="connsiteY104" fmla="*/ 522036 h 5333466"/>
              <a:gd name="connsiteX105" fmla="*/ 9433457 w 11235156"/>
              <a:gd name="connsiteY105" fmla="*/ 522720 h 5333466"/>
              <a:gd name="connsiteX106" fmla="*/ 9491489 w 11235156"/>
              <a:gd name="connsiteY106" fmla="*/ 515760 h 5333466"/>
              <a:gd name="connsiteX107" fmla="*/ 9588070 w 11235156"/>
              <a:gd name="connsiteY107" fmla="*/ 514704 h 5333466"/>
              <a:gd name="connsiteX108" fmla="*/ 9659452 w 11235156"/>
              <a:gd name="connsiteY108" fmla="*/ 531408 h 5333466"/>
              <a:gd name="connsiteX109" fmla="*/ 9685069 w 11235156"/>
              <a:gd name="connsiteY109" fmla="*/ 534652 h 5333466"/>
              <a:gd name="connsiteX110" fmla="*/ 9732489 w 11235156"/>
              <a:gd name="connsiteY110" fmla="*/ 526859 h 5333466"/>
              <a:gd name="connsiteX111" fmla="*/ 9892909 w 11235156"/>
              <a:gd name="connsiteY111" fmla="*/ 549727 h 5333466"/>
              <a:gd name="connsiteX112" fmla="*/ 9942899 w 11235156"/>
              <a:gd name="connsiteY112" fmla="*/ 545838 h 5333466"/>
              <a:gd name="connsiteX113" fmla="*/ 10013534 w 11235156"/>
              <a:gd name="connsiteY113" fmla="*/ 556314 h 5333466"/>
              <a:gd name="connsiteX114" fmla="*/ 10047111 w 11235156"/>
              <a:gd name="connsiteY114" fmla="*/ 573341 h 5333466"/>
              <a:gd name="connsiteX115" fmla="*/ 10173126 w 11235156"/>
              <a:gd name="connsiteY115" fmla="*/ 589809 h 5333466"/>
              <a:gd name="connsiteX116" fmla="*/ 10282890 w 11235156"/>
              <a:gd name="connsiteY116" fmla="*/ 593488 h 5333466"/>
              <a:gd name="connsiteX117" fmla="*/ 10313399 w 11235156"/>
              <a:gd name="connsiteY117" fmla="*/ 602461 h 5333466"/>
              <a:gd name="connsiteX118" fmla="*/ 10351371 w 11235156"/>
              <a:gd name="connsiteY118" fmla="*/ 621066 h 5333466"/>
              <a:gd name="connsiteX119" fmla="*/ 10444224 w 11235156"/>
              <a:gd name="connsiteY119" fmla="*/ 641511 h 5333466"/>
              <a:gd name="connsiteX120" fmla="*/ 10580851 w 11235156"/>
              <a:gd name="connsiteY120" fmla="*/ 658812 h 5333466"/>
              <a:gd name="connsiteX121" fmla="*/ 10607961 w 11235156"/>
              <a:gd name="connsiteY121" fmla="*/ 674508 h 5333466"/>
              <a:gd name="connsiteX122" fmla="*/ 10612026 w 11235156"/>
              <a:gd name="connsiteY122" fmla="*/ 690865 h 5333466"/>
              <a:gd name="connsiteX123" fmla="*/ 10733321 w 11235156"/>
              <a:gd name="connsiteY123" fmla="*/ 773166 h 5333466"/>
              <a:gd name="connsiteX124" fmla="*/ 10741530 w 11235156"/>
              <a:gd name="connsiteY124" fmla="*/ 789025 h 5333466"/>
              <a:gd name="connsiteX125" fmla="*/ 10732661 w 11235156"/>
              <a:gd name="connsiteY125" fmla="*/ 802721 h 5333466"/>
              <a:gd name="connsiteX126" fmla="*/ 10727607 w 11235156"/>
              <a:gd name="connsiteY126" fmla="*/ 830697 h 5333466"/>
              <a:gd name="connsiteX127" fmla="*/ 10754799 w 11235156"/>
              <a:gd name="connsiteY127" fmla="*/ 829542 h 5333466"/>
              <a:gd name="connsiteX128" fmla="*/ 10814903 w 11235156"/>
              <a:gd name="connsiteY128" fmla="*/ 822333 h 5333466"/>
              <a:gd name="connsiteX129" fmla="*/ 10859504 w 11235156"/>
              <a:gd name="connsiteY129" fmla="*/ 808562 h 5333466"/>
              <a:gd name="connsiteX130" fmla="*/ 10872767 w 11235156"/>
              <a:gd name="connsiteY130" fmla="*/ 796445 h 5333466"/>
              <a:gd name="connsiteX131" fmla="*/ 10893492 w 11235156"/>
              <a:gd name="connsiteY131" fmla="*/ 793959 h 5333466"/>
              <a:gd name="connsiteX132" fmla="*/ 10895982 w 11235156"/>
              <a:gd name="connsiteY132" fmla="*/ 814714 h 5333466"/>
              <a:gd name="connsiteX133" fmla="*/ 10882139 w 11235156"/>
              <a:gd name="connsiteY133" fmla="*/ 839534 h 5333466"/>
              <a:gd name="connsiteX134" fmla="*/ 10877166 w 11235156"/>
              <a:gd name="connsiteY134" fmla="*/ 850658 h 5333466"/>
              <a:gd name="connsiteX135" fmla="*/ 10889851 w 11235156"/>
              <a:gd name="connsiteY135" fmla="*/ 851241 h 5333466"/>
              <a:gd name="connsiteX136" fmla="*/ 10903861 w 11235156"/>
              <a:gd name="connsiteY136" fmla="*/ 845350 h 5333466"/>
              <a:gd name="connsiteX137" fmla="*/ 10916296 w 11235156"/>
              <a:gd name="connsiteY137" fmla="*/ 843859 h 5333466"/>
              <a:gd name="connsiteX138" fmla="*/ 11000859 w 11235156"/>
              <a:gd name="connsiteY138" fmla="*/ 865298 h 5333466"/>
              <a:gd name="connsiteX139" fmla="*/ 11044383 w 11235156"/>
              <a:gd name="connsiteY139" fmla="*/ 860078 h 5333466"/>
              <a:gd name="connsiteX140" fmla="*/ 11070498 w 11235156"/>
              <a:gd name="connsiteY140" fmla="*/ 867473 h 5333466"/>
              <a:gd name="connsiteX141" fmla="*/ 11058480 w 11235156"/>
              <a:gd name="connsiteY141" fmla="*/ 889969 h 5333466"/>
              <a:gd name="connsiteX142" fmla="*/ 11047289 w 11235156"/>
              <a:gd name="connsiteY142" fmla="*/ 901838 h 5333466"/>
              <a:gd name="connsiteX143" fmla="*/ 11038918 w 11235156"/>
              <a:gd name="connsiteY143" fmla="*/ 919685 h 5333466"/>
              <a:gd name="connsiteX144" fmla="*/ 11060390 w 11235156"/>
              <a:gd name="connsiteY144" fmla="*/ 923426 h 5333466"/>
              <a:gd name="connsiteX145" fmla="*/ 11113697 w 11235156"/>
              <a:gd name="connsiteY145" fmla="*/ 929665 h 5333466"/>
              <a:gd name="connsiteX146" fmla="*/ 11190793 w 11235156"/>
              <a:gd name="connsiteY146" fmla="*/ 888837 h 5333466"/>
              <a:gd name="connsiteX147" fmla="*/ 11221215 w 11235156"/>
              <a:gd name="connsiteY147" fmla="*/ 862029 h 5333466"/>
              <a:gd name="connsiteX148" fmla="*/ 11235156 w 11235156"/>
              <a:gd name="connsiteY148" fmla="*/ 978261 h 5333466"/>
              <a:gd name="connsiteX149" fmla="*/ 11211946 w 11235156"/>
              <a:gd name="connsiteY149" fmla="*/ 1012626 h 5333466"/>
              <a:gd name="connsiteX150" fmla="*/ 11220155 w 11235156"/>
              <a:gd name="connsiteY150" fmla="*/ 1028484 h 5333466"/>
              <a:gd name="connsiteX151" fmla="*/ 11199679 w 11235156"/>
              <a:gd name="connsiteY151" fmla="*/ 1033045 h 5333466"/>
              <a:gd name="connsiteX152" fmla="*/ 11184673 w 11235156"/>
              <a:gd name="connsiteY152" fmla="*/ 1030635 h 5333466"/>
              <a:gd name="connsiteX153" fmla="*/ 11165441 w 11235156"/>
              <a:gd name="connsiteY153" fmla="*/ 1045573 h 5333466"/>
              <a:gd name="connsiteX154" fmla="*/ 11148531 w 11235156"/>
              <a:gd name="connsiteY154" fmla="*/ 1062340 h 5333466"/>
              <a:gd name="connsiteX155" fmla="*/ 11104012 w 11235156"/>
              <a:gd name="connsiteY155" fmla="*/ 1059257 h 5333466"/>
              <a:gd name="connsiteX156" fmla="*/ 11062312 w 11235156"/>
              <a:gd name="connsiteY156" fmla="*/ 1062152 h 5333466"/>
              <a:gd name="connsiteX157" fmla="*/ 11049216 w 11235156"/>
              <a:gd name="connsiteY157" fmla="*/ 1093200 h 5333466"/>
              <a:gd name="connsiteX158" fmla="*/ 11042420 w 11235156"/>
              <a:gd name="connsiteY158" fmla="*/ 1106647 h 5333466"/>
              <a:gd name="connsiteX159" fmla="*/ 10994166 w 11235156"/>
              <a:gd name="connsiteY159" fmla="*/ 1072431 h 5333466"/>
              <a:gd name="connsiteX160" fmla="*/ 10981065 w 11235156"/>
              <a:gd name="connsiteY160" fmla="*/ 1050843 h 5333466"/>
              <a:gd name="connsiteX161" fmla="*/ 10934723 w 11235156"/>
              <a:gd name="connsiteY161" fmla="*/ 1050085 h 5333466"/>
              <a:gd name="connsiteX162" fmla="*/ 10932071 w 11235156"/>
              <a:gd name="connsiteY162" fmla="*/ 1063035 h 5333466"/>
              <a:gd name="connsiteX163" fmla="*/ 10930166 w 11235156"/>
              <a:gd name="connsiteY163" fmla="*/ 1082213 h 5333466"/>
              <a:gd name="connsiteX164" fmla="*/ 10910437 w 11235156"/>
              <a:gd name="connsiteY164" fmla="*/ 1093000 h 5333466"/>
              <a:gd name="connsiteX165" fmla="*/ 10847594 w 11235156"/>
              <a:gd name="connsiteY165" fmla="*/ 1077378 h 5333466"/>
              <a:gd name="connsiteX166" fmla="*/ 10810619 w 11235156"/>
              <a:gd name="connsiteY166" fmla="*/ 1067075 h 5333466"/>
              <a:gd name="connsiteX167" fmla="*/ 10712381 w 11235156"/>
              <a:gd name="connsiteY167" fmla="*/ 1089384 h 5333466"/>
              <a:gd name="connsiteX168" fmla="*/ 10683863 w 11235156"/>
              <a:gd name="connsiteY168" fmla="*/ 1097015 h 5333466"/>
              <a:gd name="connsiteX169" fmla="*/ 10590511 w 11235156"/>
              <a:gd name="connsiteY169" fmla="*/ 1072419 h 5333466"/>
              <a:gd name="connsiteX170" fmla="*/ 10538449 w 11235156"/>
              <a:gd name="connsiteY170" fmla="*/ 1076558 h 5333466"/>
              <a:gd name="connsiteX171" fmla="*/ 10471965 w 11235156"/>
              <a:gd name="connsiteY171" fmla="*/ 1118218 h 5333466"/>
              <a:gd name="connsiteX172" fmla="*/ 10463339 w 11235156"/>
              <a:gd name="connsiteY172" fmla="*/ 1081355 h 5333466"/>
              <a:gd name="connsiteX173" fmla="*/ 10425367 w 11235156"/>
              <a:gd name="connsiteY173" fmla="*/ 1062750 h 5333466"/>
              <a:gd name="connsiteX174" fmla="*/ 10420064 w 11235156"/>
              <a:gd name="connsiteY174" fmla="*/ 1088651 h 5333466"/>
              <a:gd name="connsiteX175" fmla="*/ 10399009 w 11235156"/>
              <a:gd name="connsiteY175" fmla="*/ 1105915 h 5333466"/>
              <a:gd name="connsiteX176" fmla="*/ 10348521 w 11235156"/>
              <a:gd name="connsiteY176" fmla="*/ 1105653 h 5333466"/>
              <a:gd name="connsiteX177" fmla="*/ 10280955 w 11235156"/>
              <a:gd name="connsiteY177" fmla="*/ 1103230 h 5333466"/>
              <a:gd name="connsiteX178" fmla="*/ 10245970 w 11235156"/>
              <a:gd name="connsiteY178" fmla="*/ 1109531 h 5333466"/>
              <a:gd name="connsiteX179" fmla="*/ 10231381 w 11235156"/>
              <a:gd name="connsiteY179" fmla="*/ 1128124 h 5333466"/>
              <a:gd name="connsiteX180" fmla="*/ 10204606 w 11235156"/>
              <a:gd name="connsiteY180" fmla="*/ 1150284 h 5333466"/>
              <a:gd name="connsiteX181" fmla="*/ 10190758 w 11235156"/>
              <a:gd name="connsiteY181" fmla="*/ 1122469 h 5333466"/>
              <a:gd name="connsiteX182" fmla="*/ 10175255 w 11235156"/>
              <a:gd name="connsiteY182" fmla="*/ 1115907 h 5333466"/>
              <a:gd name="connsiteX183" fmla="*/ 10165888 w 11235156"/>
              <a:gd name="connsiteY183" fmla="*/ 1125452 h 5333466"/>
              <a:gd name="connsiteX184" fmla="*/ 10142678 w 11235156"/>
              <a:gd name="connsiteY184" fmla="*/ 1159817 h 5333466"/>
              <a:gd name="connsiteX185" fmla="*/ 10137375 w 11235156"/>
              <a:gd name="connsiteY185" fmla="*/ 1185718 h 5333466"/>
              <a:gd name="connsiteX186" fmla="*/ 10152879 w 11235156"/>
              <a:gd name="connsiteY186" fmla="*/ 1192280 h 5333466"/>
              <a:gd name="connsiteX187" fmla="*/ 10330128 w 11235156"/>
              <a:gd name="connsiteY187" fmla="*/ 1215236 h 5333466"/>
              <a:gd name="connsiteX188" fmla="*/ 10466424 w 11235156"/>
              <a:gd name="connsiteY188" fmla="*/ 1247313 h 5333466"/>
              <a:gd name="connsiteX189" fmla="*/ 10528774 w 11235156"/>
              <a:gd name="connsiteY189" fmla="*/ 1311419 h 5333466"/>
              <a:gd name="connsiteX190" fmla="*/ 10573624 w 11235156"/>
              <a:gd name="connsiteY190" fmla="*/ 1299724 h 5333466"/>
              <a:gd name="connsiteX191" fmla="*/ 10585150 w 11235156"/>
              <a:gd name="connsiteY191" fmla="*/ 1325712 h 5333466"/>
              <a:gd name="connsiteX192" fmla="*/ 10615329 w 11235156"/>
              <a:gd name="connsiteY192" fmla="*/ 1349463 h 5333466"/>
              <a:gd name="connsiteX193" fmla="*/ 10640281 w 11235156"/>
              <a:gd name="connsiteY193" fmla="*/ 1329627 h 5333466"/>
              <a:gd name="connsiteX194" fmla="*/ 10652629 w 11235156"/>
              <a:gd name="connsiteY194" fmla="*/ 1292354 h 5333466"/>
              <a:gd name="connsiteX195" fmla="*/ 10679659 w 11235156"/>
              <a:gd name="connsiteY195" fmla="*/ 1324905 h 5333466"/>
              <a:gd name="connsiteX196" fmla="*/ 10711663 w 11235156"/>
              <a:gd name="connsiteY196" fmla="*/ 1346331 h 5333466"/>
              <a:gd name="connsiteX197" fmla="*/ 10698654 w 11235156"/>
              <a:gd name="connsiteY197" fmla="*/ 1413159 h 5333466"/>
              <a:gd name="connsiteX198" fmla="*/ 10668810 w 11235156"/>
              <a:gd name="connsiteY198" fmla="*/ 1427265 h 5333466"/>
              <a:gd name="connsiteX199" fmla="*/ 10653885 w 11235156"/>
              <a:gd name="connsiteY199" fmla="*/ 1408001 h 5333466"/>
              <a:gd name="connsiteX200" fmla="*/ 10639956 w 11235156"/>
              <a:gd name="connsiteY200" fmla="*/ 1397039 h 5333466"/>
              <a:gd name="connsiteX201" fmla="*/ 10583083 w 11235156"/>
              <a:gd name="connsiteY201" fmla="*/ 1378595 h 5333466"/>
              <a:gd name="connsiteX202" fmla="*/ 10537238 w 11235156"/>
              <a:gd name="connsiteY202" fmla="*/ 1381988 h 5333466"/>
              <a:gd name="connsiteX203" fmla="*/ 10524056 w 11235156"/>
              <a:gd name="connsiteY203" fmla="*/ 1377253 h 5333466"/>
              <a:gd name="connsiteX204" fmla="*/ 10509878 w 11235156"/>
              <a:gd name="connsiteY204" fmla="*/ 1364215 h 5333466"/>
              <a:gd name="connsiteX205" fmla="*/ 10402105 w 11235156"/>
              <a:gd name="connsiteY205" fmla="*/ 1377141 h 5333466"/>
              <a:gd name="connsiteX206" fmla="*/ 10346644 w 11235156"/>
              <a:gd name="connsiteY206" fmla="*/ 1388004 h 5333466"/>
              <a:gd name="connsiteX207" fmla="*/ 10300134 w 11235156"/>
              <a:gd name="connsiteY207" fmla="*/ 1368317 h 5333466"/>
              <a:gd name="connsiteX208" fmla="*/ 10278413 w 11235156"/>
              <a:gd name="connsiteY208" fmla="*/ 1362501 h 5333466"/>
              <a:gd name="connsiteX209" fmla="*/ 10273109 w 11235156"/>
              <a:gd name="connsiteY209" fmla="*/ 1388401 h 5333466"/>
              <a:gd name="connsiteX210" fmla="*/ 10279993 w 11235156"/>
              <a:gd name="connsiteY210" fmla="*/ 1410735 h 5333466"/>
              <a:gd name="connsiteX211" fmla="*/ 10315562 w 11235156"/>
              <a:gd name="connsiteY211" fmla="*/ 1444367 h 5333466"/>
              <a:gd name="connsiteX212" fmla="*/ 10424996 w 11235156"/>
              <a:gd name="connsiteY212" fmla="*/ 1462823 h 5333466"/>
              <a:gd name="connsiteX213" fmla="*/ 10437767 w 11235156"/>
              <a:gd name="connsiteY213" fmla="*/ 1499188 h 5333466"/>
              <a:gd name="connsiteX214" fmla="*/ 10436192 w 11235156"/>
              <a:gd name="connsiteY214" fmla="*/ 1503588 h 5333466"/>
              <a:gd name="connsiteX215" fmla="*/ 10408259 w 11235156"/>
              <a:gd name="connsiteY215" fmla="*/ 1551153 h 5333466"/>
              <a:gd name="connsiteX216" fmla="*/ 10391181 w 11235156"/>
              <a:gd name="connsiteY216" fmla="*/ 1548989 h 5333466"/>
              <a:gd name="connsiteX217" fmla="*/ 10410494 w 11235156"/>
              <a:gd name="connsiteY217" fmla="*/ 1517197 h 5333466"/>
              <a:gd name="connsiteX218" fmla="*/ 10387528 w 11235156"/>
              <a:gd name="connsiteY218" fmla="*/ 1501003 h 5333466"/>
              <a:gd name="connsiteX219" fmla="*/ 10378908 w 11235156"/>
              <a:gd name="connsiteY219" fmla="*/ 1516775 h 5333466"/>
              <a:gd name="connsiteX220" fmla="*/ 10335471 w 11235156"/>
              <a:gd name="connsiteY220" fmla="*/ 1557777 h 5333466"/>
              <a:gd name="connsiteX221" fmla="*/ 10246351 w 11235156"/>
              <a:gd name="connsiteY221" fmla="*/ 1568465 h 5333466"/>
              <a:gd name="connsiteX222" fmla="*/ 10199921 w 11235156"/>
              <a:gd name="connsiteY222" fmla="*/ 1531926 h 5333466"/>
              <a:gd name="connsiteX223" fmla="*/ 10199175 w 11235156"/>
              <a:gd name="connsiteY223" fmla="*/ 1525699 h 5333466"/>
              <a:gd name="connsiteX224" fmla="*/ 10194862 w 11235156"/>
              <a:gd name="connsiteY224" fmla="*/ 1507268 h 5333466"/>
              <a:gd name="connsiteX225" fmla="*/ 10168665 w 11235156"/>
              <a:gd name="connsiteY225" fmla="*/ 1516726 h 5333466"/>
              <a:gd name="connsiteX226" fmla="*/ 10161042 w 11235156"/>
              <a:gd name="connsiteY226" fmla="*/ 1540800 h 5333466"/>
              <a:gd name="connsiteX227" fmla="*/ 10132772 w 11235156"/>
              <a:gd name="connsiteY227" fmla="*/ 1550506 h 5333466"/>
              <a:gd name="connsiteX228" fmla="*/ 10127712 w 11235156"/>
              <a:gd name="connsiteY228" fmla="*/ 1525848 h 5333466"/>
              <a:gd name="connsiteX229" fmla="*/ 10132685 w 11235156"/>
              <a:gd name="connsiteY229" fmla="*/ 1514724 h 5333466"/>
              <a:gd name="connsiteX230" fmla="*/ 10130943 w 11235156"/>
              <a:gd name="connsiteY230" fmla="*/ 1500196 h 5333466"/>
              <a:gd name="connsiteX231" fmla="*/ 10119005 w 11235156"/>
              <a:gd name="connsiteY231" fmla="*/ 1505838 h 5333466"/>
              <a:gd name="connsiteX232" fmla="*/ 10103339 w 11235156"/>
              <a:gd name="connsiteY232" fmla="*/ 1532982 h 5333466"/>
              <a:gd name="connsiteX233" fmla="*/ 10051445 w 11235156"/>
              <a:gd name="connsiteY233" fmla="*/ 1556050 h 5333466"/>
              <a:gd name="connsiteX234" fmla="*/ 10011649 w 11235156"/>
              <a:gd name="connsiteY234" fmla="*/ 1539768 h 5333466"/>
              <a:gd name="connsiteX235" fmla="*/ 9985204 w 11235156"/>
              <a:gd name="connsiteY235" fmla="*/ 1547151 h 5333466"/>
              <a:gd name="connsiteX236" fmla="*/ 9950885 w 11235156"/>
              <a:gd name="connsiteY236" fmla="*/ 1576531 h 5333466"/>
              <a:gd name="connsiteX237" fmla="*/ 9919050 w 11235156"/>
              <a:gd name="connsiteY237" fmla="*/ 1574034 h 5333466"/>
              <a:gd name="connsiteX238" fmla="*/ 9739977 w 11235156"/>
              <a:gd name="connsiteY238" fmla="*/ 1553402 h 5333466"/>
              <a:gd name="connsiteX239" fmla="*/ 9712288 w 11235156"/>
              <a:gd name="connsiteY239" fmla="*/ 1550406 h 5333466"/>
              <a:gd name="connsiteX240" fmla="*/ 9643974 w 11235156"/>
              <a:gd name="connsiteY240" fmla="*/ 1541757 h 5333466"/>
              <a:gd name="connsiteX241" fmla="*/ 9550797 w 11235156"/>
              <a:gd name="connsiteY241" fmla="*/ 1588724 h 5333466"/>
              <a:gd name="connsiteX242" fmla="*/ 9506944 w 11235156"/>
              <a:gd name="connsiteY242" fmla="*/ 1608722 h 5333466"/>
              <a:gd name="connsiteX243" fmla="*/ 9340554 w 11235156"/>
              <a:gd name="connsiteY243" fmla="*/ 1588675 h 5333466"/>
              <a:gd name="connsiteX244" fmla="*/ 9312036 w 11235156"/>
              <a:gd name="connsiteY244" fmla="*/ 1596306 h 5333466"/>
              <a:gd name="connsiteX245" fmla="*/ 9300846 w 11235156"/>
              <a:gd name="connsiteY245" fmla="*/ 1608175 h 5333466"/>
              <a:gd name="connsiteX246" fmla="*/ 9296122 w 11235156"/>
              <a:gd name="connsiteY246" fmla="*/ 1621374 h 5333466"/>
              <a:gd name="connsiteX247" fmla="*/ 9323233 w 11235156"/>
              <a:gd name="connsiteY247" fmla="*/ 1637071 h 5333466"/>
              <a:gd name="connsiteX248" fmla="*/ 9344873 w 11235156"/>
              <a:gd name="connsiteY248" fmla="*/ 1659740 h 5333466"/>
              <a:gd name="connsiteX249" fmla="*/ 9322573 w 11235156"/>
              <a:gd name="connsiteY249" fmla="*/ 1666626 h 5333466"/>
              <a:gd name="connsiteX250" fmla="*/ 9282610 w 11235156"/>
              <a:gd name="connsiteY250" fmla="*/ 1631417 h 5333466"/>
              <a:gd name="connsiteX251" fmla="*/ 9140096 w 11235156"/>
              <a:gd name="connsiteY251" fmla="*/ 1600084 h 5333466"/>
              <a:gd name="connsiteX252" fmla="*/ 9097568 w 11235156"/>
              <a:gd name="connsiteY252" fmla="*/ 1613607 h 5333466"/>
              <a:gd name="connsiteX253" fmla="*/ 9081567 w 11235156"/>
              <a:gd name="connsiteY253" fmla="*/ 1602893 h 5333466"/>
              <a:gd name="connsiteX254" fmla="*/ 9052383 w 11235156"/>
              <a:gd name="connsiteY254" fmla="*/ 1587444 h 5333466"/>
              <a:gd name="connsiteX255" fmla="*/ 8950000 w 11235156"/>
              <a:gd name="connsiteY255" fmla="*/ 1610251 h 5333466"/>
              <a:gd name="connsiteX256" fmla="*/ 8804927 w 11235156"/>
              <a:gd name="connsiteY256" fmla="*/ 1680285 h 5333466"/>
              <a:gd name="connsiteX257" fmla="*/ 8802357 w 11235156"/>
              <a:gd name="connsiteY257" fmla="*/ 1676383 h 5333466"/>
              <a:gd name="connsiteX258" fmla="*/ 8808158 w 11235156"/>
              <a:gd name="connsiteY258" fmla="*/ 1654633 h 5333466"/>
              <a:gd name="connsiteX259" fmla="*/ 8785771 w 11235156"/>
              <a:gd name="connsiteY259" fmla="*/ 1625737 h 5333466"/>
              <a:gd name="connsiteX260" fmla="*/ 8757421 w 11235156"/>
              <a:gd name="connsiteY260" fmla="*/ 1652297 h 5333466"/>
              <a:gd name="connsiteX261" fmla="*/ 8751371 w 11235156"/>
              <a:gd name="connsiteY261" fmla="*/ 1671971 h 5333466"/>
              <a:gd name="connsiteX262" fmla="*/ 8724839 w 11235156"/>
              <a:gd name="connsiteY262" fmla="*/ 1643572 h 5333466"/>
              <a:gd name="connsiteX263" fmla="*/ 8714059 w 11235156"/>
              <a:gd name="connsiteY263" fmla="*/ 1623810 h 5333466"/>
              <a:gd name="connsiteX264" fmla="*/ 8630574 w 11235156"/>
              <a:gd name="connsiteY264" fmla="*/ 1593821 h 5333466"/>
              <a:gd name="connsiteX265" fmla="*/ 8564251 w 11235156"/>
              <a:gd name="connsiteY265" fmla="*/ 1601775 h 5333466"/>
              <a:gd name="connsiteX266" fmla="*/ 8540376 w 11235156"/>
              <a:gd name="connsiteY266" fmla="*/ 1613060 h 5333466"/>
              <a:gd name="connsiteX267" fmla="*/ 8489889 w 11235156"/>
              <a:gd name="connsiteY267" fmla="*/ 1612799 h 5333466"/>
              <a:gd name="connsiteX268" fmla="*/ 8460456 w 11235156"/>
              <a:gd name="connsiteY268" fmla="*/ 1595275 h 5333466"/>
              <a:gd name="connsiteX269" fmla="*/ 8436164 w 11235156"/>
              <a:gd name="connsiteY269" fmla="*/ 1585556 h 5333466"/>
              <a:gd name="connsiteX270" fmla="*/ 8403750 w 11235156"/>
              <a:gd name="connsiteY270" fmla="*/ 1595760 h 5333466"/>
              <a:gd name="connsiteX271" fmla="*/ 8365703 w 11235156"/>
              <a:gd name="connsiteY271" fmla="*/ 1646641 h 5333466"/>
              <a:gd name="connsiteX272" fmla="*/ 8364545 w 11235156"/>
              <a:gd name="connsiteY272" fmla="*/ 1672045 h 5333466"/>
              <a:gd name="connsiteX273" fmla="*/ 8255356 w 11235156"/>
              <a:gd name="connsiteY273" fmla="*/ 1603030 h 5333466"/>
              <a:gd name="connsiteX274" fmla="*/ 8221366 w 11235156"/>
              <a:gd name="connsiteY274" fmla="*/ 1617634 h 5333466"/>
              <a:gd name="connsiteX275" fmla="*/ 8214737 w 11235156"/>
              <a:gd name="connsiteY275" fmla="*/ 1650010 h 5333466"/>
              <a:gd name="connsiteX276" fmla="*/ 8238033 w 11235156"/>
              <a:gd name="connsiteY276" fmla="*/ 1651427 h 5333466"/>
              <a:gd name="connsiteX277" fmla="*/ 8257682 w 11235156"/>
              <a:gd name="connsiteY277" fmla="*/ 1657493 h 5333466"/>
              <a:gd name="connsiteX278" fmla="*/ 8250057 w 11235156"/>
              <a:gd name="connsiteY278" fmla="*/ 1681566 h 5333466"/>
              <a:gd name="connsiteX279" fmla="*/ 8223861 w 11235156"/>
              <a:gd name="connsiteY279" fmla="*/ 1691024 h 5333466"/>
              <a:gd name="connsiteX280" fmla="*/ 8197913 w 11235156"/>
              <a:gd name="connsiteY280" fmla="*/ 1702558 h 5333466"/>
              <a:gd name="connsiteX281" fmla="*/ 8241854 w 11235156"/>
              <a:gd name="connsiteY281" fmla="*/ 1718342 h 5333466"/>
              <a:gd name="connsiteX282" fmla="*/ 8368117 w 11235156"/>
              <a:gd name="connsiteY282" fmla="*/ 1736885 h 5333466"/>
              <a:gd name="connsiteX283" fmla="*/ 8448200 w 11235156"/>
              <a:gd name="connsiteY283" fmla="*/ 1720964 h 5333466"/>
              <a:gd name="connsiteX284" fmla="*/ 8473568 w 11235156"/>
              <a:gd name="connsiteY284" fmla="*/ 1722133 h 5333466"/>
              <a:gd name="connsiteX285" fmla="*/ 8529863 w 11235156"/>
              <a:gd name="connsiteY285" fmla="*/ 1753278 h 5333466"/>
              <a:gd name="connsiteX286" fmla="*/ 8560702 w 11235156"/>
              <a:gd name="connsiteY286" fmla="*/ 1747474 h 5333466"/>
              <a:gd name="connsiteX287" fmla="*/ 8625779 w 11235156"/>
              <a:gd name="connsiteY287" fmla="*/ 1729142 h 5333466"/>
              <a:gd name="connsiteX288" fmla="*/ 8688123 w 11235156"/>
              <a:gd name="connsiteY288" fmla="*/ 1740614 h 5333466"/>
              <a:gd name="connsiteX289" fmla="*/ 8711500 w 11235156"/>
              <a:gd name="connsiteY289" fmla="*/ 1725178 h 5333466"/>
              <a:gd name="connsiteX290" fmla="*/ 8726089 w 11235156"/>
              <a:gd name="connsiteY290" fmla="*/ 1706584 h 5333466"/>
              <a:gd name="connsiteX291" fmla="*/ 8752373 w 11235156"/>
              <a:gd name="connsiteY291" fmla="*/ 1732908 h 5333466"/>
              <a:gd name="connsiteX292" fmla="*/ 8783549 w 11235156"/>
              <a:gd name="connsiteY292" fmla="*/ 1764961 h 5333466"/>
              <a:gd name="connsiteX293" fmla="*/ 8836936 w 11235156"/>
              <a:gd name="connsiteY293" fmla="*/ 1754347 h 5333466"/>
              <a:gd name="connsiteX294" fmla="*/ 8914367 w 11235156"/>
              <a:gd name="connsiteY294" fmla="*/ 1751376 h 5333466"/>
              <a:gd name="connsiteX295" fmla="*/ 8938826 w 11235156"/>
              <a:gd name="connsiteY295" fmla="*/ 1780024 h 5333466"/>
              <a:gd name="connsiteX296" fmla="*/ 8962788 w 11235156"/>
              <a:gd name="connsiteY296" fmla="*/ 1804520 h 5333466"/>
              <a:gd name="connsiteX297" fmla="*/ 9110773 w 11235156"/>
              <a:gd name="connsiteY297" fmla="*/ 1828881 h 5333466"/>
              <a:gd name="connsiteX298" fmla="*/ 9187289 w 11235156"/>
              <a:gd name="connsiteY298" fmla="*/ 1800755 h 5333466"/>
              <a:gd name="connsiteX299" fmla="*/ 9191435 w 11235156"/>
              <a:gd name="connsiteY299" fmla="*/ 1800257 h 5333466"/>
              <a:gd name="connsiteX300" fmla="*/ 9204784 w 11235156"/>
              <a:gd name="connsiteY300" fmla="*/ 1823921 h 5333466"/>
              <a:gd name="connsiteX301" fmla="*/ 9226917 w 11235156"/>
              <a:gd name="connsiteY301" fmla="*/ 1798107 h 5333466"/>
              <a:gd name="connsiteX302" fmla="*/ 9232139 w 11235156"/>
              <a:gd name="connsiteY302" fmla="*/ 1789059 h 5333466"/>
              <a:gd name="connsiteX303" fmla="*/ 9245564 w 11235156"/>
              <a:gd name="connsiteY303" fmla="*/ 1743235 h 5333466"/>
              <a:gd name="connsiteX304" fmla="*/ 9267366 w 11235156"/>
              <a:gd name="connsiteY304" fmla="*/ 1732199 h 5333466"/>
              <a:gd name="connsiteX305" fmla="*/ 9279969 w 11235156"/>
              <a:gd name="connsiteY305" fmla="*/ 1749636 h 5333466"/>
              <a:gd name="connsiteX306" fmla="*/ 9289180 w 11235156"/>
              <a:gd name="connsiteY306" fmla="*/ 1826431 h 5333466"/>
              <a:gd name="connsiteX307" fmla="*/ 9310901 w 11235156"/>
              <a:gd name="connsiteY307" fmla="*/ 1832248 h 5333466"/>
              <a:gd name="connsiteX308" fmla="*/ 9376557 w 11235156"/>
              <a:gd name="connsiteY308" fmla="*/ 1801214 h 5333466"/>
              <a:gd name="connsiteX309" fmla="*/ 9393635 w 11235156"/>
              <a:gd name="connsiteY309" fmla="*/ 1803376 h 5333466"/>
              <a:gd name="connsiteX310" fmla="*/ 9455650 w 11235156"/>
              <a:gd name="connsiteY310" fmla="*/ 1829626 h 5333466"/>
              <a:gd name="connsiteX311" fmla="*/ 9510948 w 11235156"/>
              <a:gd name="connsiteY311" fmla="*/ 1852469 h 5333466"/>
              <a:gd name="connsiteX312" fmla="*/ 9530597 w 11235156"/>
              <a:gd name="connsiteY312" fmla="*/ 1858535 h 5333466"/>
              <a:gd name="connsiteX313" fmla="*/ 9635718 w 11235156"/>
              <a:gd name="connsiteY313" fmla="*/ 1858559 h 5333466"/>
              <a:gd name="connsiteX314" fmla="*/ 9669128 w 11235156"/>
              <a:gd name="connsiteY314" fmla="*/ 1856657 h 5333466"/>
              <a:gd name="connsiteX315" fmla="*/ 9750704 w 11235156"/>
              <a:gd name="connsiteY315" fmla="*/ 1853190 h 5333466"/>
              <a:gd name="connsiteX316" fmla="*/ 9771929 w 11235156"/>
              <a:gd name="connsiteY316" fmla="*/ 1854856 h 5333466"/>
              <a:gd name="connsiteX317" fmla="*/ 9890647 w 11235156"/>
              <a:gd name="connsiteY317" fmla="*/ 1880619 h 5333466"/>
              <a:gd name="connsiteX318" fmla="*/ 9945113 w 11235156"/>
              <a:gd name="connsiteY318" fmla="*/ 1861454 h 5333466"/>
              <a:gd name="connsiteX319" fmla="*/ 10031830 w 11235156"/>
              <a:gd name="connsiteY319" fmla="*/ 1865793 h 5333466"/>
              <a:gd name="connsiteX320" fmla="*/ 10111588 w 11235156"/>
              <a:gd name="connsiteY320" fmla="*/ 1917283 h 5333466"/>
              <a:gd name="connsiteX321" fmla="*/ 10114905 w 11235156"/>
              <a:gd name="connsiteY321" fmla="*/ 1927412 h 5333466"/>
              <a:gd name="connsiteX322" fmla="*/ 10138450 w 11235156"/>
              <a:gd name="connsiteY322" fmla="*/ 1930905 h 5333466"/>
              <a:gd name="connsiteX323" fmla="*/ 10162406 w 11235156"/>
              <a:gd name="connsiteY323" fmla="*/ 1902766 h 5333466"/>
              <a:gd name="connsiteX324" fmla="*/ 10266699 w 11235156"/>
              <a:gd name="connsiteY324" fmla="*/ 1913418 h 5333466"/>
              <a:gd name="connsiteX325" fmla="*/ 10311803 w 11235156"/>
              <a:gd name="connsiteY325" fmla="*/ 1956433 h 5333466"/>
              <a:gd name="connsiteX326" fmla="*/ 10360554 w 11235156"/>
              <a:gd name="connsiteY326" fmla="*/ 1994800 h 5333466"/>
              <a:gd name="connsiteX327" fmla="*/ 10365024 w 11235156"/>
              <a:gd name="connsiteY327" fmla="*/ 1926890 h 5333466"/>
              <a:gd name="connsiteX328" fmla="*/ 10414186 w 11235156"/>
              <a:gd name="connsiteY328" fmla="*/ 1933626 h 5333466"/>
              <a:gd name="connsiteX329" fmla="*/ 10447347 w 11235156"/>
              <a:gd name="connsiteY329" fmla="*/ 1929650 h 5333466"/>
              <a:gd name="connsiteX330" fmla="*/ 10551061 w 11235156"/>
              <a:gd name="connsiteY330" fmla="*/ 1953003 h 5333466"/>
              <a:gd name="connsiteX331" fmla="*/ 10866928 w 11235156"/>
              <a:gd name="connsiteY331" fmla="*/ 2009862 h 5333466"/>
              <a:gd name="connsiteX332" fmla="*/ 10889147 w 11235156"/>
              <a:gd name="connsiteY332" fmla="*/ 2019830 h 5333466"/>
              <a:gd name="connsiteX333" fmla="*/ 10877128 w 11235156"/>
              <a:gd name="connsiteY333" fmla="*/ 2042325 h 5333466"/>
              <a:gd name="connsiteX334" fmla="*/ 10868757 w 11235156"/>
              <a:gd name="connsiteY334" fmla="*/ 2060174 h 5333466"/>
              <a:gd name="connsiteX335" fmla="*/ 10889402 w 11235156"/>
              <a:gd name="connsiteY335" fmla="*/ 2074541 h 5333466"/>
              <a:gd name="connsiteX336" fmla="*/ 10908054 w 11235156"/>
              <a:gd name="connsiteY336" fmla="*/ 2072303 h 5333466"/>
              <a:gd name="connsiteX337" fmla="*/ 10959376 w 11235156"/>
              <a:gd name="connsiteY337" fmla="*/ 2114572 h 5333466"/>
              <a:gd name="connsiteX338" fmla="*/ 10958965 w 11235156"/>
              <a:gd name="connsiteY338" fmla="*/ 2146203 h 5333466"/>
              <a:gd name="connsiteX339" fmla="*/ 10979360 w 11235156"/>
              <a:gd name="connsiteY339" fmla="*/ 2158495 h 5333466"/>
              <a:gd name="connsiteX340" fmla="*/ 11004225 w 11235156"/>
              <a:gd name="connsiteY340" fmla="*/ 2102877 h 5333466"/>
              <a:gd name="connsiteX341" fmla="*/ 11041039 w 11235156"/>
              <a:gd name="connsiteY341" fmla="*/ 2146887 h 5333466"/>
              <a:gd name="connsiteX342" fmla="*/ 11034497 w 11235156"/>
              <a:gd name="connsiteY342" fmla="*/ 2215044 h 5333466"/>
              <a:gd name="connsiteX343" fmla="*/ 10982185 w 11235156"/>
              <a:gd name="connsiteY343" fmla="*/ 2217108 h 5333466"/>
              <a:gd name="connsiteX344" fmla="*/ 10911302 w 11235156"/>
              <a:gd name="connsiteY344" fmla="*/ 2204555 h 5333466"/>
              <a:gd name="connsiteX345" fmla="*/ 10863633 w 11235156"/>
              <a:gd name="connsiteY345" fmla="*/ 2210272 h 5333466"/>
              <a:gd name="connsiteX346" fmla="*/ 10667812 w 11235156"/>
              <a:gd name="connsiteY346" fmla="*/ 2172700 h 5333466"/>
              <a:gd name="connsiteX347" fmla="*/ 10625782 w 11235156"/>
              <a:gd name="connsiteY347" fmla="*/ 2190374 h 5333466"/>
              <a:gd name="connsiteX348" fmla="*/ 10623131 w 11235156"/>
              <a:gd name="connsiteY348" fmla="*/ 2203325 h 5333466"/>
              <a:gd name="connsiteX349" fmla="*/ 10609700 w 11235156"/>
              <a:gd name="connsiteY349" fmla="*/ 2196513 h 5333466"/>
              <a:gd name="connsiteX350" fmla="*/ 10602237 w 11235156"/>
              <a:gd name="connsiteY350" fmla="*/ 2186881 h 5333466"/>
              <a:gd name="connsiteX351" fmla="*/ 10576371 w 11235156"/>
              <a:gd name="connsiteY351" fmla="*/ 2181562 h 5333466"/>
              <a:gd name="connsiteX352" fmla="*/ 10586902 w 11235156"/>
              <a:gd name="connsiteY352" fmla="*/ 2199248 h 5333466"/>
              <a:gd name="connsiteX353" fmla="*/ 10589472 w 11235156"/>
              <a:gd name="connsiteY353" fmla="*/ 2203150 h 5333466"/>
              <a:gd name="connsiteX354" fmla="*/ 10593287 w 11235156"/>
              <a:gd name="connsiteY354" fmla="*/ 2217431 h 5333466"/>
              <a:gd name="connsiteX355" fmla="*/ 10579028 w 11235156"/>
              <a:gd name="connsiteY355" fmla="*/ 2221246 h 5333466"/>
              <a:gd name="connsiteX356" fmla="*/ 10517020 w 11235156"/>
              <a:gd name="connsiteY356" fmla="*/ 2247632 h 5333466"/>
              <a:gd name="connsiteX357" fmla="*/ 10506327 w 11235156"/>
              <a:gd name="connsiteY357" fmla="*/ 2263652 h 5333466"/>
              <a:gd name="connsiteX358" fmla="*/ 10554829 w 11235156"/>
              <a:gd name="connsiteY358" fmla="*/ 2299943 h 5333466"/>
              <a:gd name="connsiteX359" fmla="*/ 10677028 w 11235156"/>
              <a:gd name="connsiteY359" fmla="*/ 2302131 h 5333466"/>
              <a:gd name="connsiteX360" fmla="*/ 10718230 w 11235156"/>
              <a:gd name="connsiteY360" fmla="*/ 2295085 h 5333466"/>
              <a:gd name="connsiteX361" fmla="*/ 10735807 w 11235156"/>
              <a:gd name="connsiteY361" fmla="*/ 2301397 h 5333466"/>
              <a:gd name="connsiteX362" fmla="*/ 10768556 w 11235156"/>
              <a:gd name="connsiteY362" fmla="*/ 2329051 h 5333466"/>
              <a:gd name="connsiteX363" fmla="*/ 10824683 w 11235156"/>
              <a:gd name="connsiteY363" fmla="*/ 2341268 h 5333466"/>
              <a:gd name="connsiteX364" fmla="*/ 10849391 w 11235156"/>
              <a:gd name="connsiteY364" fmla="*/ 2371991 h 5333466"/>
              <a:gd name="connsiteX365" fmla="*/ 10848563 w 11235156"/>
              <a:gd name="connsiteY365" fmla="*/ 2382618 h 5333466"/>
              <a:gd name="connsiteX366" fmla="*/ 10867384 w 11235156"/>
              <a:gd name="connsiteY366" fmla="*/ 2399309 h 5333466"/>
              <a:gd name="connsiteX367" fmla="*/ 10873683 w 11235156"/>
              <a:gd name="connsiteY367" fmla="*/ 2381711 h 5333466"/>
              <a:gd name="connsiteX368" fmla="*/ 10885950 w 11235156"/>
              <a:gd name="connsiteY368" fmla="*/ 2361290 h 5333466"/>
              <a:gd name="connsiteX369" fmla="*/ 10921768 w 11235156"/>
              <a:gd name="connsiteY369" fmla="*/ 2396998 h 5333466"/>
              <a:gd name="connsiteX370" fmla="*/ 10923760 w 11235156"/>
              <a:gd name="connsiteY370" fmla="*/ 2413602 h 5333466"/>
              <a:gd name="connsiteX371" fmla="*/ 10933127 w 11235156"/>
              <a:gd name="connsiteY371" fmla="*/ 2404057 h 5333466"/>
              <a:gd name="connsiteX372" fmla="*/ 10960320 w 11235156"/>
              <a:gd name="connsiteY372" fmla="*/ 2402901 h 5333466"/>
              <a:gd name="connsiteX373" fmla="*/ 11010315 w 11235156"/>
              <a:gd name="connsiteY373" fmla="*/ 2451646 h 5333466"/>
              <a:gd name="connsiteX374" fmla="*/ 11055835 w 11235156"/>
              <a:gd name="connsiteY374" fmla="*/ 2515665 h 5333466"/>
              <a:gd name="connsiteX375" fmla="*/ 11075652 w 11235156"/>
              <a:gd name="connsiteY375" fmla="*/ 2540658 h 5333466"/>
              <a:gd name="connsiteX376" fmla="*/ 11180367 w 11235156"/>
              <a:gd name="connsiteY376" fmla="*/ 2624948 h 5333466"/>
              <a:gd name="connsiteX377" fmla="*/ 11187998 w 11235156"/>
              <a:gd name="connsiteY377" fmla="*/ 2653510 h 5333466"/>
              <a:gd name="connsiteX378" fmla="*/ 11164951 w 11235156"/>
              <a:gd name="connsiteY378" fmla="*/ 2654168 h 5333466"/>
              <a:gd name="connsiteX379" fmla="*/ 11127645 w 11235156"/>
              <a:gd name="connsiteY379" fmla="*/ 2658641 h 5333466"/>
              <a:gd name="connsiteX380" fmla="*/ 11079646 w 11235156"/>
              <a:gd name="connsiteY380" fmla="*/ 2679137 h 5333466"/>
              <a:gd name="connsiteX381" fmla="*/ 11033795 w 11235156"/>
              <a:gd name="connsiteY381" fmla="*/ 2629895 h 5333466"/>
              <a:gd name="connsiteX382" fmla="*/ 11035452 w 11235156"/>
              <a:gd name="connsiteY382" fmla="*/ 2608643 h 5333466"/>
              <a:gd name="connsiteX383" fmla="*/ 11037025 w 11235156"/>
              <a:gd name="connsiteY383" fmla="*/ 2604242 h 5333466"/>
              <a:gd name="connsiteX384" fmla="*/ 11033130 w 11235156"/>
              <a:gd name="connsiteY384" fmla="*/ 2606815 h 5333466"/>
              <a:gd name="connsiteX385" fmla="*/ 11010084 w 11235156"/>
              <a:gd name="connsiteY385" fmla="*/ 2607474 h 5333466"/>
              <a:gd name="connsiteX386" fmla="*/ 10950065 w 11235156"/>
              <a:gd name="connsiteY386" fmla="*/ 2650464 h 5333466"/>
              <a:gd name="connsiteX387" fmla="*/ 10917073 w 11235156"/>
              <a:gd name="connsiteY387" fmla="*/ 2673370 h 5333466"/>
              <a:gd name="connsiteX388" fmla="*/ 10882997 w 11235156"/>
              <a:gd name="connsiteY388" fmla="*/ 2652192 h 5333466"/>
              <a:gd name="connsiteX389" fmla="*/ 10767838 w 11235156"/>
              <a:gd name="connsiteY389" fmla="*/ 2585998 h 5333466"/>
              <a:gd name="connsiteX390" fmla="*/ 10740234 w 11235156"/>
              <a:gd name="connsiteY390" fmla="*/ 2618784 h 5333466"/>
              <a:gd name="connsiteX391" fmla="*/ 10726560 w 11235156"/>
              <a:gd name="connsiteY391" fmla="*/ 2662532 h 5333466"/>
              <a:gd name="connsiteX392" fmla="*/ 10678307 w 11235156"/>
              <a:gd name="connsiteY392" fmla="*/ 2628317 h 5333466"/>
              <a:gd name="connsiteX393" fmla="*/ 10618533 w 11235156"/>
              <a:gd name="connsiteY393" fmla="*/ 2620748 h 5333466"/>
              <a:gd name="connsiteX394" fmla="*/ 10614139 w 11235156"/>
              <a:gd name="connsiteY394" fmla="*/ 2619169 h 5333466"/>
              <a:gd name="connsiteX395" fmla="*/ 10581233 w 11235156"/>
              <a:gd name="connsiteY395" fmla="*/ 2677857 h 5333466"/>
              <a:gd name="connsiteX396" fmla="*/ 10568884 w 11235156"/>
              <a:gd name="connsiteY396" fmla="*/ 2715129 h 5333466"/>
              <a:gd name="connsiteX397" fmla="*/ 10560594 w 11235156"/>
              <a:gd name="connsiteY397" fmla="*/ 2716124 h 5333466"/>
              <a:gd name="connsiteX398" fmla="*/ 10528591 w 11235156"/>
              <a:gd name="connsiteY398" fmla="*/ 2694698 h 5333466"/>
              <a:gd name="connsiteX399" fmla="*/ 10503883 w 11235156"/>
              <a:gd name="connsiteY399" fmla="*/ 2663975 h 5333466"/>
              <a:gd name="connsiteX400" fmla="*/ 10476106 w 11235156"/>
              <a:gd name="connsiteY400" fmla="*/ 2625198 h 5333466"/>
              <a:gd name="connsiteX401" fmla="*/ 10433329 w 11235156"/>
              <a:gd name="connsiteY401" fmla="*/ 2636644 h 5333466"/>
              <a:gd name="connsiteX402" fmla="*/ 10415753 w 11235156"/>
              <a:gd name="connsiteY402" fmla="*/ 2630331 h 5333466"/>
              <a:gd name="connsiteX403" fmla="*/ 10386321 w 11235156"/>
              <a:gd name="connsiteY403" fmla="*/ 2612806 h 5333466"/>
              <a:gd name="connsiteX404" fmla="*/ 10374134 w 11235156"/>
              <a:gd name="connsiteY404" fmla="*/ 2616373 h 5333466"/>
              <a:gd name="connsiteX405" fmla="*/ 10330443 w 11235156"/>
              <a:gd name="connsiteY405" fmla="*/ 2602664 h 5333466"/>
              <a:gd name="connsiteX406" fmla="*/ 10279040 w 11235156"/>
              <a:gd name="connsiteY406" fmla="*/ 2577249 h 5333466"/>
              <a:gd name="connsiteX407" fmla="*/ 10254337 w 11235156"/>
              <a:gd name="connsiteY407" fmla="*/ 2599160 h 5333466"/>
              <a:gd name="connsiteX408" fmla="*/ 10252682 w 11235156"/>
              <a:gd name="connsiteY408" fmla="*/ 2620413 h 5333466"/>
              <a:gd name="connsiteX409" fmla="*/ 10259734 w 11235156"/>
              <a:gd name="connsiteY409" fmla="*/ 2661675 h 5333466"/>
              <a:gd name="connsiteX410" fmla="*/ 10290665 w 11235156"/>
              <a:gd name="connsiteY410" fmla="*/ 2744287 h 5333466"/>
              <a:gd name="connsiteX411" fmla="*/ 10243077 w 11235156"/>
              <a:gd name="connsiteY411" fmla="*/ 2733151 h 5333466"/>
              <a:gd name="connsiteX412" fmla="*/ 10185127 w 11235156"/>
              <a:gd name="connsiteY412" fmla="*/ 2723259 h 5333466"/>
              <a:gd name="connsiteX413" fmla="*/ 10134222 w 11235156"/>
              <a:gd name="connsiteY413" fmla="*/ 2701993 h 5333466"/>
              <a:gd name="connsiteX414" fmla="*/ 9980762 w 11235156"/>
              <a:gd name="connsiteY414" fmla="*/ 2631971 h 5333466"/>
              <a:gd name="connsiteX415" fmla="*/ 9960782 w 11235156"/>
              <a:gd name="connsiteY415" fmla="*/ 2640683 h 5333466"/>
              <a:gd name="connsiteX416" fmla="*/ 9949592 w 11235156"/>
              <a:gd name="connsiteY416" fmla="*/ 2652553 h 5333466"/>
              <a:gd name="connsiteX417" fmla="*/ 9941631 w 11235156"/>
              <a:gd name="connsiteY417" fmla="*/ 2638770 h 5333466"/>
              <a:gd name="connsiteX418" fmla="*/ 9926707 w 11235156"/>
              <a:gd name="connsiteY418" fmla="*/ 2619506 h 5333466"/>
              <a:gd name="connsiteX419" fmla="*/ 9896197 w 11235156"/>
              <a:gd name="connsiteY419" fmla="*/ 2610532 h 5333466"/>
              <a:gd name="connsiteX420" fmla="*/ 9882847 w 11235156"/>
              <a:gd name="connsiteY420" fmla="*/ 2586868 h 5333466"/>
              <a:gd name="connsiteX421" fmla="*/ 9864605 w 11235156"/>
              <a:gd name="connsiteY421" fmla="*/ 2557474 h 5333466"/>
              <a:gd name="connsiteX422" fmla="*/ 9845623 w 11235156"/>
              <a:gd name="connsiteY422" fmla="*/ 2574490 h 5333466"/>
              <a:gd name="connsiteX423" fmla="*/ 9838328 w 11235156"/>
              <a:gd name="connsiteY423" fmla="*/ 2583786 h 5333466"/>
              <a:gd name="connsiteX424" fmla="*/ 9821910 w 11235156"/>
              <a:gd name="connsiteY424" fmla="*/ 2552068 h 5333466"/>
              <a:gd name="connsiteX425" fmla="*/ 9801514 w 11235156"/>
              <a:gd name="connsiteY425" fmla="*/ 2539777 h 5333466"/>
              <a:gd name="connsiteX426" fmla="*/ 9791071 w 11235156"/>
              <a:gd name="connsiteY426" fmla="*/ 2557872 h 5333466"/>
              <a:gd name="connsiteX427" fmla="*/ 9712401 w 11235156"/>
              <a:gd name="connsiteY427" fmla="*/ 2603100 h 5333466"/>
              <a:gd name="connsiteX428" fmla="*/ 9688109 w 11235156"/>
              <a:gd name="connsiteY428" fmla="*/ 2593381 h 5333466"/>
              <a:gd name="connsiteX429" fmla="*/ 9594016 w 11235156"/>
              <a:gd name="connsiteY429" fmla="*/ 2615193 h 5333466"/>
              <a:gd name="connsiteX430" fmla="*/ 9592193 w 11235156"/>
              <a:gd name="connsiteY430" fmla="*/ 2617517 h 5333466"/>
              <a:gd name="connsiteX431" fmla="*/ 9563177 w 11235156"/>
              <a:gd name="connsiteY431" fmla="*/ 2620997 h 5333466"/>
              <a:gd name="connsiteX432" fmla="*/ 9555466 w 11235156"/>
              <a:gd name="connsiteY432" fmla="*/ 2609289 h 5333466"/>
              <a:gd name="connsiteX433" fmla="*/ 9574449 w 11235156"/>
              <a:gd name="connsiteY433" fmla="*/ 2592275 h 5333466"/>
              <a:gd name="connsiteX434" fmla="*/ 9587961 w 11235156"/>
              <a:gd name="connsiteY434" fmla="*/ 2582233 h 5333466"/>
              <a:gd name="connsiteX435" fmla="*/ 9574282 w 11235156"/>
              <a:gd name="connsiteY435" fmla="*/ 2573347 h 5333466"/>
              <a:gd name="connsiteX436" fmla="*/ 9541948 w 11235156"/>
              <a:gd name="connsiteY436" fmla="*/ 2566697 h 5333466"/>
              <a:gd name="connsiteX437" fmla="*/ 9503976 w 11235156"/>
              <a:gd name="connsiteY437" fmla="*/ 2548091 h 5333466"/>
              <a:gd name="connsiteX438" fmla="*/ 9480680 w 11235156"/>
              <a:gd name="connsiteY438" fmla="*/ 2546675 h 5333466"/>
              <a:gd name="connsiteX439" fmla="*/ 9411869 w 11235156"/>
              <a:gd name="connsiteY439" fmla="*/ 2533873 h 5333466"/>
              <a:gd name="connsiteX440" fmla="*/ 9382020 w 11235156"/>
              <a:gd name="connsiteY440" fmla="*/ 2495345 h 5333466"/>
              <a:gd name="connsiteX441" fmla="*/ 9334514 w 11235156"/>
              <a:gd name="connsiteY441" fmla="*/ 2467356 h 5333466"/>
              <a:gd name="connsiteX442" fmla="*/ 9295552 w 11235156"/>
              <a:gd name="connsiteY442" fmla="*/ 2493083 h 5333466"/>
              <a:gd name="connsiteX443" fmla="*/ 9249377 w 11235156"/>
              <a:gd name="connsiteY443" fmla="*/ 2511254 h 5333466"/>
              <a:gd name="connsiteX444" fmla="*/ 9225832 w 11235156"/>
              <a:gd name="connsiteY444" fmla="*/ 2507761 h 5333466"/>
              <a:gd name="connsiteX445" fmla="*/ 9198721 w 11235156"/>
              <a:gd name="connsiteY445" fmla="*/ 2492064 h 5333466"/>
              <a:gd name="connsiteX446" fmla="*/ 9197476 w 11235156"/>
              <a:gd name="connsiteY446" fmla="*/ 2481687 h 5333466"/>
              <a:gd name="connsiteX447" fmla="*/ 9170614 w 11235156"/>
              <a:gd name="connsiteY447" fmla="*/ 2468065 h 5333466"/>
              <a:gd name="connsiteX448" fmla="*/ 9135051 w 11235156"/>
              <a:gd name="connsiteY448" fmla="*/ 2487067 h 5333466"/>
              <a:gd name="connsiteX449" fmla="*/ 9005055 w 11235156"/>
              <a:gd name="connsiteY449" fmla="*/ 2437391 h 5333466"/>
              <a:gd name="connsiteX450" fmla="*/ 9002727 w 11235156"/>
              <a:gd name="connsiteY450" fmla="*/ 2382930 h 5333466"/>
              <a:gd name="connsiteX451" fmla="*/ 8963841 w 11235156"/>
              <a:gd name="connsiteY451" fmla="*/ 2339169 h 5333466"/>
              <a:gd name="connsiteX452" fmla="*/ 8925290 w 11235156"/>
              <a:gd name="connsiteY452" fmla="*/ 2333266 h 5333466"/>
              <a:gd name="connsiteX453" fmla="*/ 8878038 w 11235156"/>
              <a:gd name="connsiteY453" fmla="*/ 2359987 h 5333466"/>
              <a:gd name="connsiteX454" fmla="*/ 8853416 w 11235156"/>
              <a:gd name="connsiteY454" fmla="*/ 2365045 h 5333466"/>
              <a:gd name="connsiteX455" fmla="*/ 8803096 w 11235156"/>
              <a:gd name="connsiteY455" fmla="*/ 2383713 h 5333466"/>
              <a:gd name="connsiteX456" fmla="*/ 8811803 w 11235156"/>
              <a:gd name="connsiteY456" fmla="*/ 2403723 h 5333466"/>
              <a:gd name="connsiteX457" fmla="*/ 8824817 w 11235156"/>
              <a:gd name="connsiteY457" fmla="*/ 2389529 h 5333466"/>
              <a:gd name="connsiteX458" fmla="*/ 8836008 w 11235156"/>
              <a:gd name="connsiteY458" fmla="*/ 2377660 h 5333466"/>
              <a:gd name="connsiteX459" fmla="*/ 8850186 w 11235156"/>
              <a:gd name="connsiteY459" fmla="*/ 2390698 h 5333466"/>
              <a:gd name="connsiteX460" fmla="*/ 8856577 w 11235156"/>
              <a:gd name="connsiteY460" fmla="*/ 2461516 h 5333466"/>
              <a:gd name="connsiteX461" fmla="*/ 8844721 w 11235156"/>
              <a:gd name="connsiteY461" fmla="*/ 2450305 h 5333466"/>
              <a:gd name="connsiteX462" fmla="*/ 8799206 w 11235156"/>
              <a:gd name="connsiteY462" fmla="*/ 2438921 h 5333466"/>
              <a:gd name="connsiteX463" fmla="*/ 8784368 w 11235156"/>
              <a:gd name="connsiteY463" fmla="*/ 2455438 h 5333466"/>
              <a:gd name="connsiteX464" fmla="*/ 8749881 w 11235156"/>
              <a:gd name="connsiteY464" fmla="*/ 2465890 h 5333466"/>
              <a:gd name="connsiteX465" fmla="*/ 8707683 w 11235156"/>
              <a:gd name="connsiteY465" fmla="*/ 2464635 h 5333466"/>
              <a:gd name="connsiteX466" fmla="*/ 8724351 w 11235156"/>
              <a:gd name="connsiteY466" fmla="*/ 2498428 h 5333466"/>
              <a:gd name="connsiteX467" fmla="*/ 8688289 w 11235156"/>
              <a:gd name="connsiteY467" fmla="*/ 2513280 h 5333466"/>
              <a:gd name="connsiteX468" fmla="*/ 8684642 w 11235156"/>
              <a:gd name="connsiteY468" fmla="*/ 2517928 h 5333466"/>
              <a:gd name="connsiteX469" fmla="*/ 8695670 w 11235156"/>
              <a:gd name="connsiteY469" fmla="*/ 2539765 h 5333466"/>
              <a:gd name="connsiteX470" fmla="*/ 8741434 w 11235156"/>
              <a:gd name="connsiteY470" fmla="*/ 2553225 h 5333466"/>
              <a:gd name="connsiteX471" fmla="*/ 8779817 w 11235156"/>
              <a:gd name="connsiteY471" fmla="*/ 2540200 h 5333466"/>
              <a:gd name="connsiteX472" fmla="*/ 8804439 w 11235156"/>
              <a:gd name="connsiteY472" fmla="*/ 2535141 h 5333466"/>
              <a:gd name="connsiteX473" fmla="*/ 8858082 w 11235156"/>
              <a:gd name="connsiteY473" fmla="*/ 2579238 h 5333466"/>
              <a:gd name="connsiteX474" fmla="*/ 8889668 w 11235156"/>
              <a:gd name="connsiteY474" fmla="*/ 2579660 h 5333466"/>
              <a:gd name="connsiteX475" fmla="*/ 8919511 w 11235156"/>
              <a:gd name="connsiteY475" fmla="*/ 2565554 h 5333466"/>
              <a:gd name="connsiteX476" fmla="*/ 8942975 w 11235156"/>
              <a:gd name="connsiteY476" fmla="*/ 2585899 h 5333466"/>
              <a:gd name="connsiteX477" fmla="*/ 8985752 w 11235156"/>
              <a:gd name="connsiteY477" fmla="*/ 2574453 h 5333466"/>
              <a:gd name="connsiteX478" fmla="*/ 9021732 w 11235156"/>
              <a:gd name="connsiteY478" fmla="*/ 2576454 h 5333466"/>
              <a:gd name="connsiteX479" fmla="*/ 9077859 w 11235156"/>
              <a:gd name="connsiteY479" fmla="*/ 2588671 h 5333466"/>
              <a:gd name="connsiteX480" fmla="*/ 9109283 w 11235156"/>
              <a:gd name="connsiteY480" fmla="*/ 2622799 h 5333466"/>
              <a:gd name="connsiteX481" fmla="*/ 9167563 w 11235156"/>
              <a:gd name="connsiteY481" fmla="*/ 2617915 h 5333466"/>
              <a:gd name="connsiteX482" fmla="*/ 9183478 w 11235156"/>
              <a:gd name="connsiteY482" fmla="*/ 2592847 h 5333466"/>
              <a:gd name="connsiteX483" fmla="*/ 9201390 w 11235156"/>
              <a:gd name="connsiteY483" fmla="*/ 2637017 h 5333466"/>
              <a:gd name="connsiteX484" fmla="*/ 9206612 w 11235156"/>
              <a:gd name="connsiteY484" fmla="*/ 2627970 h 5333466"/>
              <a:gd name="connsiteX485" fmla="*/ 9268290 w 11235156"/>
              <a:gd name="connsiteY485" fmla="*/ 2616361 h 5333466"/>
              <a:gd name="connsiteX486" fmla="*/ 9283215 w 11235156"/>
              <a:gd name="connsiteY486" fmla="*/ 2635626 h 5333466"/>
              <a:gd name="connsiteX487" fmla="*/ 9284957 w 11235156"/>
              <a:gd name="connsiteY487" fmla="*/ 2650154 h 5333466"/>
              <a:gd name="connsiteX488" fmla="*/ 9295407 w 11235156"/>
              <a:gd name="connsiteY488" fmla="*/ 2684693 h 5333466"/>
              <a:gd name="connsiteX489" fmla="*/ 9406583 w 11235156"/>
              <a:gd name="connsiteY489" fmla="*/ 2717678 h 5333466"/>
              <a:gd name="connsiteX490" fmla="*/ 9588395 w 11235156"/>
              <a:gd name="connsiteY490" fmla="*/ 2761140 h 5333466"/>
              <a:gd name="connsiteX491" fmla="*/ 9646096 w 11235156"/>
              <a:gd name="connsiteY491" fmla="*/ 2768959 h 5333466"/>
              <a:gd name="connsiteX492" fmla="*/ 9689289 w 11235156"/>
              <a:gd name="connsiteY492" fmla="*/ 2778516 h 5333466"/>
              <a:gd name="connsiteX493" fmla="*/ 9763739 w 11235156"/>
              <a:gd name="connsiteY493" fmla="*/ 2803274 h 5333466"/>
              <a:gd name="connsiteX494" fmla="*/ 9841089 w 11235156"/>
              <a:gd name="connsiteY494" fmla="*/ 2817156 h 5333466"/>
              <a:gd name="connsiteX495" fmla="*/ 9905089 w 11235156"/>
              <a:gd name="connsiteY495" fmla="*/ 2807375 h 5333466"/>
              <a:gd name="connsiteX496" fmla="*/ 9959560 w 11235156"/>
              <a:gd name="connsiteY496" fmla="*/ 2840844 h 5333466"/>
              <a:gd name="connsiteX497" fmla="*/ 10013365 w 11235156"/>
              <a:gd name="connsiteY497" fmla="*/ 2851234 h 5333466"/>
              <a:gd name="connsiteX498" fmla="*/ 10091132 w 11235156"/>
              <a:gd name="connsiteY498" fmla="*/ 2886121 h 5333466"/>
              <a:gd name="connsiteX499" fmla="*/ 10238787 w 11235156"/>
              <a:gd name="connsiteY499" fmla="*/ 2925259 h 5333466"/>
              <a:gd name="connsiteX500" fmla="*/ 10357507 w 11235156"/>
              <a:gd name="connsiteY500" fmla="*/ 2951022 h 5333466"/>
              <a:gd name="connsiteX501" fmla="*/ 10384618 w 11235156"/>
              <a:gd name="connsiteY501" fmla="*/ 2966720 h 5333466"/>
              <a:gd name="connsiteX502" fmla="*/ 10451275 w 11235156"/>
              <a:gd name="connsiteY502" fmla="*/ 2996623 h 5333466"/>
              <a:gd name="connsiteX503" fmla="*/ 10465783 w 11235156"/>
              <a:gd name="connsiteY503" fmla="*/ 2994883 h 5333466"/>
              <a:gd name="connsiteX504" fmla="*/ 10451362 w 11235156"/>
              <a:gd name="connsiteY504" fmla="*/ 3032404 h 5333466"/>
              <a:gd name="connsiteX505" fmla="*/ 10409002 w 11235156"/>
              <a:gd name="connsiteY505" fmla="*/ 3064855 h 5333466"/>
              <a:gd name="connsiteX506" fmla="*/ 10373519 w 11235156"/>
              <a:gd name="connsiteY506" fmla="*/ 3067005 h 5333466"/>
              <a:gd name="connsiteX507" fmla="*/ 10339942 w 11235156"/>
              <a:gd name="connsiteY507" fmla="*/ 3049978 h 5333466"/>
              <a:gd name="connsiteX508" fmla="*/ 10336955 w 11235156"/>
              <a:gd name="connsiteY508" fmla="*/ 3025071 h 5333466"/>
              <a:gd name="connsiteX509" fmla="*/ 10320704 w 11235156"/>
              <a:gd name="connsiteY509" fmla="*/ 3012283 h 5333466"/>
              <a:gd name="connsiteX510" fmla="*/ 10269556 w 11235156"/>
              <a:gd name="connsiteY510" fmla="*/ 3041576 h 5333466"/>
              <a:gd name="connsiteX511" fmla="*/ 10257868 w 11235156"/>
              <a:gd name="connsiteY511" fmla="*/ 3049295 h 5333466"/>
              <a:gd name="connsiteX512" fmla="*/ 10250156 w 11235156"/>
              <a:gd name="connsiteY512" fmla="*/ 3037587 h 5333466"/>
              <a:gd name="connsiteX513" fmla="*/ 10248912 w 11235156"/>
              <a:gd name="connsiteY513" fmla="*/ 3027209 h 5333466"/>
              <a:gd name="connsiteX514" fmla="*/ 10228516 w 11235156"/>
              <a:gd name="connsiteY514" fmla="*/ 3014918 h 5333466"/>
              <a:gd name="connsiteX515" fmla="*/ 10202401 w 11235156"/>
              <a:gd name="connsiteY515" fmla="*/ 3007523 h 5333466"/>
              <a:gd name="connsiteX516" fmla="*/ 10201735 w 11235156"/>
              <a:gd name="connsiteY516" fmla="*/ 2984443 h 5333466"/>
              <a:gd name="connsiteX517" fmla="*/ 10226855 w 11235156"/>
              <a:gd name="connsiteY517" fmla="*/ 2983536 h 5333466"/>
              <a:gd name="connsiteX518" fmla="*/ 10243186 w 11235156"/>
              <a:gd name="connsiteY518" fmla="*/ 2979471 h 5333466"/>
              <a:gd name="connsiteX519" fmla="*/ 10238873 w 11235156"/>
              <a:gd name="connsiteY519" fmla="*/ 2961040 h 5333466"/>
              <a:gd name="connsiteX520" fmla="*/ 10188802 w 11235156"/>
              <a:gd name="connsiteY520" fmla="*/ 2981783 h 5333466"/>
              <a:gd name="connsiteX521" fmla="*/ 10145446 w 11235156"/>
              <a:gd name="connsiteY521" fmla="*/ 3005932 h 5333466"/>
              <a:gd name="connsiteX522" fmla="*/ 10027224 w 11235156"/>
              <a:gd name="connsiteY522" fmla="*/ 2984318 h 5333466"/>
              <a:gd name="connsiteX523" fmla="*/ 10018517 w 11235156"/>
              <a:gd name="connsiteY523" fmla="*/ 2964309 h 5333466"/>
              <a:gd name="connsiteX524" fmla="*/ 10024898 w 11235156"/>
              <a:gd name="connsiteY524" fmla="*/ 2929857 h 5333466"/>
              <a:gd name="connsiteX525" fmla="*/ 10005827 w 11235156"/>
              <a:gd name="connsiteY525" fmla="*/ 2911090 h 5333466"/>
              <a:gd name="connsiteX526" fmla="*/ 9994388 w 11235156"/>
              <a:gd name="connsiteY526" fmla="*/ 2920883 h 5333466"/>
              <a:gd name="connsiteX527" fmla="*/ 9966455 w 11235156"/>
              <a:gd name="connsiteY527" fmla="*/ 2968448 h 5333466"/>
              <a:gd name="connsiteX528" fmla="*/ 9963386 w 11235156"/>
              <a:gd name="connsiteY528" fmla="*/ 2960394 h 5333466"/>
              <a:gd name="connsiteX529" fmla="*/ 9937023 w 11235156"/>
              <a:gd name="connsiteY529" fmla="*/ 2950924 h 5333466"/>
              <a:gd name="connsiteX530" fmla="*/ 9924089 w 11235156"/>
              <a:gd name="connsiteY530" fmla="*/ 2948263 h 5333466"/>
              <a:gd name="connsiteX531" fmla="*/ 9888688 w 11235156"/>
              <a:gd name="connsiteY531" fmla="*/ 2933561 h 5333466"/>
              <a:gd name="connsiteX532" fmla="*/ 9821289 w 11235156"/>
              <a:gd name="connsiteY532" fmla="*/ 2950066 h 5333466"/>
              <a:gd name="connsiteX533" fmla="*/ 9812669 w 11235156"/>
              <a:gd name="connsiteY533" fmla="*/ 2965837 h 5333466"/>
              <a:gd name="connsiteX534" fmla="*/ 9805792 w 11235156"/>
              <a:gd name="connsiteY534" fmla="*/ 2996138 h 5333466"/>
              <a:gd name="connsiteX535" fmla="*/ 9861918 w 11235156"/>
              <a:gd name="connsiteY535" fmla="*/ 3008356 h 5333466"/>
              <a:gd name="connsiteX536" fmla="*/ 9910999 w 11235156"/>
              <a:gd name="connsiteY536" fmla="*/ 3031944 h 5333466"/>
              <a:gd name="connsiteX537" fmla="*/ 9843184 w 11235156"/>
              <a:gd name="connsiteY537" fmla="*/ 3027445 h 5333466"/>
              <a:gd name="connsiteX538" fmla="*/ 9792366 w 11235156"/>
              <a:gd name="connsiteY538" fmla="*/ 3041962 h 5333466"/>
              <a:gd name="connsiteX539" fmla="*/ 9765174 w 11235156"/>
              <a:gd name="connsiteY539" fmla="*/ 3043118 h 5333466"/>
              <a:gd name="connsiteX540" fmla="*/ 9762355 w 11235156"/>
              <a:gd name="connsiteY540" fmla="*/ 3037140 h 5333466"/>
              <a:gd name="connsiteX541" fmla="*/ 9663700 w 11235156"/>
              <a:gd name="connsiteY541" fmla="*/ 3038445 h 5333466"/>
              <a:gd name="connsiteX542" fmla="*/ 9609901 w 11235156"/>
              <a:gd name="connsiteY542" fmla="*/ 3080689 h 5333466"/>
              <a:gd name="connsiteX543" fmla="*/ 9539764 w 11235156"/>
              <a:gd name="connsiteY543" fmla="*/ 3074363 h 5333466"/>
              <a:gd name="connsiteX544" fmla="*/ 9451304 w 11235156"/>
              <a:gd name="connsiteY544" fmla="*/ 3055497 h 5333466"/>
              <a:gd name="connsiteX545" fmla="*/ 9384815 w 11235156"/>
              <a:gd name="connsiteY545" fmla="*/ 3044523 h 5333466"/>
              <a:gd name="connsiteX546" fmla="*/ 9333829 w 11235156"/>
              <a:gd name="connsiteY546" fmla="*/ 3040111 h 5333466"/>
              <a:gd name="connsiteX547" fmla="*/ 9290387 w 11235156"/>
              <a:gd name="connsiteY547" fmla="*/ 3028477 h 5333466"/>
              <a:gd name="connsiteX548" fmla="*/ 9250169 w 11235156"/>
              <a:gd name="connsiteY548" fmla="*/ 2938558 h 5333466"/>
              <a:gd name="connsiteX549" fmla="*/ 9235244 w 11235156"/>
              <a:gd name="connsiteY549" fmla="*/ 2919293 h 5333466"/>
              <a:gd name="connsiteX550" fmla="*/ 9213691 w 11235156"/>
              <a:gd name="connsiteY550" fmla="*/ 2932405 h 5333466"/>
              <a:gd name="connsiteX551" fmla="*/ 9203247 w 11235156"/>
              <a:gd name="connsiteY551" fmla="*/ 2950502 h 5333466"/>
              <a:gd name="connsiteX552" fmla="*/ 9144058 w 11235156"/>
              <a:gd name="connsiteY552" fmla="*/ 2982865 h 5333466"/>
              <a:gd name="connsiteX553" fmla="*/ 9113878 w 11235156"/>
              <a:gd name="connsiteY553" fmla="*/ 2959115 h 5333466"/>
              <a:gd name="connsiteX554" fmla="*/ 9071021 w 11235156"/>
              <a:gd name="connsiteY554" fmla="*/ 2987414 h 5333466"/>
              <a:gd name="connsiteX555" fmla="*/ 9002378 w 11235156"/>
              <a:gd name="connsiteY555" fmla="*/ 2993542 h 5333466"/>
              <a:gd name="connsiteX556" fmla="*/ 8868403 w 11235156"/>
              <a:gd name="connsiteY556" fmla="*/ 2963290 h 5333466"/>
              <a:gd name="connsiteX557" fmla="*/ 8846682 w 11235156"/>
              <a:gd name="connsiteY557" fmla="*/ 2957474 h 5333466"/>
              <a:gd name="connsiteX558" fmla="*/ 8797687 w 11235156"/>
              <a:gd name="connsiteY558" fmla="*/ 2969667 h 5333466"/>
              <a:gd name="connsiteX559" fmla="*/ 8784175 w 11235156"/>
              <a:gd name="connsiteY559" fmla="*/ 2979708 h 5333466"/>
              <a:gd name="connsiteX560" fmla="*/ 8763948 w 11235156"/>
              <a:gd name="connsiteY560" fmla="*/ 2986345 h 5333466"/>
              <a:gd name="connsiteX561" fmla="*/ 8734764 w 11235156"/>
              <a:gd name="connsiteY561" fmla="*/ 2970896 h 5333466"/>
              <a:gd name="connsiteX562" fmla="*/ 8708730 w 11235156"/>
              <a:gd name="connsiteY562" fmla="*/ 2946649 h 5333466"/>
              <a:gd name="connsiteX563" fmla="*/ 8680293 w 11235156"/>
              <a:gd name="connsiteY563" fmla="*/ 2937427 h 5333466"/>
              <a:gd name="connsiteX564" fmla="*/ 8639172 w 11235156"/>
              <a:gd name="connsiteY564" fmla="*/ 2927621 h 5333466"/>
              <a:gd name="connsiteX565" fmla="*/ 8620519 w 11235156"/>
              <a:gd name="connsiteY565" fmla="*/ 2929859 h 5333466"/>
              <a:gd name="connsiteX566" fmla="*/ 8532725 w 11235156"/>
              <a:gd name="connsiteY566" fmla="*/ 2934071 h 5333466"/>
              <a:gd name="connsiteX567" fmla="*/ 8500809 w 11235156"/>
              <a:gd name="connsiteY567" fmla="*/ 2948426 h 5333466"/>
              <a:gd name="connsiteX568" fmla="*/ 8526594 w 11235156"/>
              <a:gd name="connsiteY568" fmla="*/ 2970599 h 5333466"/>
              <a:gd name="connsiteX569" fmla="*/ 8533310 w 11235156"/>
              <a:gd name="connsiteY569" fmla="*/ 2974004 h 5333466"/>
              <a:gd name="connsiteX570" fmla="*/ 8552883 w 11235156"/>
              <a:gd name="connsiteY570" fmla="*/ 3049557 h 5333466"/>
              <a:gd name="connsiteX571" fmla="*/ 8517065 w 11235156"/>
              <a:gd name="connsiteY571" fmla="*/ 3013850 h 5333466"/>
              <a:gd name="connsiteX572" fmla="*/ 8468569 w 11235156"/>
              <a:gd name="connsiteY572" fmla="*/ 3030193 h 5333466"/>
              <a:gd name="connsiteX573" fmla="*/ 8457210 w 11235156"/>
              <a:gd name="connsiteY573" fmla="*/ 3023134 h 5333466"/>
              <a:gd name="connsiteX574" fmla="*/ 8459862 w 11235156"/>
              <a:gd name="connsiteY574" fmla="*/ 3010184 h 5333466"/>
              <a:gd name="connsiteX575" fmla="*/ 8457621 w 11235156"/>
              <a:gd name="connsiteY575" fmla="*/ 2991504 h 5333466"/>
              <a:gd name="connsiteX576" fmla="*/ 8445435 w 11235156"/>
              <a:gd name="connsiteY576" fmla="*/ 2995071 h 5333466"/>
              <a:gd name="connsiteX577" fmla="*/ 8427361 w 11235156"/>
              <a:gd name="connsiteY577" fmla="*/ 2984605 h 5333466"/>
              <a:gd name="connsiteX578" fmla="*/ 8423795 w 11235156"/>
              <a:gd name="connsiteY578" fmla="*/ 2972401 h 5333466"/>
              <a:gd name="connsiteX579" fmla="*/ 8319009 w 11235156"/>
              <a:gd name="connsiteY579" fmla="*/ 3010234 h 5333466"/>
              <a:gd name="connsiteX580" fmla="*/ 8314614 w 11235156"/>
              <a:gd name="connsiteY580" fmla="*/ 3008655 h 5333466"/>
              <a:gd name="connsiteX581" fmla="*/ 8174591 w 11235156"/>
              <a:gd name="connsiteY581" fmla="*/ 2998078 h 5333466"/>
              <a:gd name="connsiteX582" fmla="*/ 8139439 w 11235156"/>
              <a:gd name="connsiteY582" fmla="*/ 2985451 h 5333466"/>
              <a:gd name="connsiteX583" fmla="*/ 8099146 w 11235156"/>
              <a:gd name="connsiteY583" fmla="*/ 2965018 h 5333466"/>
              <a:gd name="connsiteX584" fmla="*/ 8019144 w 11235156"/>
              <a:gd name="connsiteY584" fmla="*/ 2964087 h 5333466"/>
              <a:gd name="connsiteX585" fmla="*/ 8003976 w 11235156"/>
              <a:gd name="connsiteY585" fmla="*/ 2995382 h 5333466"/>
              <a:gd name="connsiteX586" fmla="*/ 8008040 w 11235156"/>
              <a:gd name="connsiteY586" fmla="*/ 3011737 h 5333466"/>
              <a:gd name="connsiteX587" fmla="*/ 8003733 w 11235156"/>
              <a:gd name="connsiteY587" fmla="*/ 3045940 h 5333466"/>
              <a:gd name="connsiteX588" fmla="*/ 7999507 w 11235156"/>
              <a:gd name="connsiteY588" fmla="*/ 3063291 h 5333466"/>
              <a:gd name="connsiteX589" fmla="*/ 7983505 w 11235156"/>
              <a:gd name="connsiteY589" fmla="*/ 3052577 h 5333466"/>
              <a:gd name="connsiteX590" fmla="*/ 7959376 w 11235156"/>
              <a:gd name="connsiteY590" fmla="*/ 3009153 h 5333466"/>
              <a:gd name="connsiteX591" fmla="*/ 7874893 w 11235156"/>
              <a:gd name="connsiteY591" fmla="*/ 2970861 h 5333466"/>
              <a:gd name="connsiteX592" fmla="*/ 7819184 w 11235156"/>
              <a:gd name="connsiteY592" fmla="*/ 2979647 h 5333466"/>
              <a:gd name="connsiteX593" fmla="*/ 7774248 w 11235156"/>
              <a:gd name="connsiteY593" fmla="*/ 2955561 h 5333466"/>
              <a:gd name="connsiteX594" fmla="*/ 7766537 w 11235156"/>
              <a:gd name="connsiteY594" fmla="*/ 2943853 h 5333466"/>
              <a:gd name="connsiteX595" fmla="*/ 7745319 w 11235156"/>
              <a:gd name="connsiteY595" fmla="*/ 2994823 h 5333466"/>
              <a:gd name="connsiteX596" fmla="*/ 7722521 w 11235156"/>
              <a:gd name="connsiteY596" fmla="*/ 2997557 h 5333466"/>
              <a:gd name="connsiteX597" fmla="*/ 7686292 w 11235156"/>
              <a:gd name="connsiteY597" fmla="*/ 2993480 h 5333466"/>
              <a:gd name="connsiteX598" fmla="*/ 7637547 w 11235156"/>
              <a:gd name="connsiteY598" fmla="*/ 3007749 h 5333466"/>
              <a:gd name="connsiteX599" fmla="*/ 7557377 w 11235156"/>
              <a:gd name="connsiteY599" fmla="*/ 2987887 h 5333466"/>
              <a:gd name="connsiteX600" fmla="*/ 7504487 w 11235156"/>
              <a:gd name="connsiteY600" fmla="*/ 3002653 h 5333466"/>
              <a:gd name="connsiteX601" fmla="*/ 7445708 w 11235156"/>
              <a:gd name="connsiteY601" fmla="*/ 3003386 h 5333466"/>
              <a:gd name="connsiteX602" fmla="*/ 7412298 w 11235156"/>
              <a:gd name="connsiteY602" fmla="*/ 3005287 h 5333466"/>
              <a:gd name="connsiteX603" fmla="*/ 7408403 w 11235156"/>
              <a:gd name="connsiteY603" fmla="*/ 3007860 h 5333466"/>
              <a:gd name="connsiteX604" fmla="*/ 7385106 w 11235156"/>
              <a:gd name="connsiteY604" fmla="*/ 3006443 h 5333466"/>
              <a:gd name="connsiteX605" fmla="*/ 7376648 w 11235156"/>
              <a:gd name="connsiteY605" fmla="*/ 2988509 h 5333466"/>
              <a:gd name="connsiteX606" fmla="*/ 7330138 w 11235156"/>
              <a:gd name="connsiteY606" fmla="*/ 2968822 h 5333466"/>
              <a:gd name="connsiteX607" fmla="*/ 7279040 w 11235156"/>
              <a:gd name="connsiteY607" fmla="*/ 2987583 h 5333466"/>
              <a:gd name="connsiteX608" fmla="*/ 7276910 w 11235156"/>
              <a:gd name="connsiteY608" fmla="*/ 2988666 h 5333466"/>
              <a:gd name="connsiteX609" fmla="*/ 7279854 w 11235156"/>
              <a:gd name="connsiteY609" fmla="*/ 3007526 h 5333466"/>
              <a:gd name="connsiteX610" fmla="*/ 7265230 w 11235156"/>
              <a:gd name="connsiteY610" fmla="*/ 3030931 h 5333466"/>
              <a:gd name="connsiteX611" fmla="*/ 7271065 w 11235156"/>
              <a:gd name="connsiteY611" fmla="*/ 3041285 h 5333466"/>
              <a:gd name="connsiteX612" fmla="*/ 7257553 w 11235156"/>
              <a:gd name="connsiteY612" fmla="*/ 3044803 h 5333466"/>
              <a:gd name="connsiteX613" fmla="*/ 7247516 w 11235156"/>
              <a:gd name="connsiteY613" fmla="*/ 3043554 h 5333466"/>
              <a:gd name="connsiteX614" fmla="*/ 7235077 w 11235156"/>
              <a:gd name="connsiteY614" fmla="*/ 3053945 h 5333466"/>
              <a:gd name="connsiteX615" fmla="*/ 7224226 w 11235156"/>
              <a:gd name="connsiteY615" fmla="*/ 3065495 h 5333466"/>
              <a:gd name="connsiteX616" fmla="*/ 7194543 w 11235156"/>
              <a:gd name="connsiteY616" fmla="*/ 3064498 h 5333466"/>
              <a:gd name="connsiteX617" fmla="*/ 7166876 w 11235156"/>
              <a:gd name="connsiteY617" fmla="*/ 3067410 h 5333466"/>
              <a:gd name="connsiteX618" fmla="*/ 7158900 w 11235156"/>
              <a:gd name="connsiteY618" fmla="*/ 3088369 h 5333466"/>
              <a:gd name="connsiteX619" fmla="*/ 7154697 w 11235156"/>
              <a:gd name="connsiteY619" fmla="*/ 3097473 h 5333466"/>
              <a:gd name="connsiteX620" fmla="*/ 7121795 w 11235156"/>
              <a:gd name="connsiteY620" fmla="*/ 3075857 h 5333466"/>
              <a:gd name="connsiteX621" fmla="*/ 7112570 w 11235156"/>
              <a:gd name="connsiteY621" fmla="*/ 3061808 h 5333466"/>
              <a:gd name="connsiteX622" fmla="*/ 7097262 w 11235156"/>
              <a:gd name="connsiteY622" fmla="*/ 3059446 h 5333466"/>
              <a:gd name="connsiteX623" fmla="*/ 7088766 w 11235156"/>
              <a:gd name="connsiteY623" fmla="*/ 3061061 h 5333466"/>
              <a:gd name="connsiteX624" fmla="*/ 7087097 w 11235156"/>
              <a:gd name="connsiteY624" fmla="*/ 3065608 h 5333466"/>
              <a:gd name="connsiteX625" fmla="*/ 7079589 w 11235156"/>
              <a:gd name="connsiteY625" fmla="*/ 3067494 h 5333466"/>
              <a:gd name="connsiteX626" fmla="*/ 7080271 w 11235156"/>
              <a:gd name="connsiteY626" fmla="*/ 3071075 h 5333466"/>
              <a:gd name="connsiteX627" fmla="*/ 7079458 w 11235156"/>
              <a:gd name="connsiteY627" fmla="*/ 3083876 h 5333466"/>
              <a:gd name="connsiteX628" fmla="*/ 7066591 w 11235156"/>
              <a:gd name="connsiteY628" fmla="*/ 3091517 h 5333466"/>
              <a:gd name="connsiteX629" fmla="*/ 7046166 w 11235156"/>
              <a:gd name="connsiteY629" fmla="*/ 3081153 h 5333466"/>
              <a:gd name="connsiteX630" fmla="*/ 7027259 w 11235156"/>
              <a:gd name="connsiteY630" fmla="*/ 3082421 h 5333466"/>
              <a:gd name="connsiteX631" fmla="*/ 7023450 w 11235156"/>
              <a:gd name="connsiteY631" fmla="*/ 3095875 h 5333466"/>
              <a:gd name="connsiteX632" fmla="*/ 7022583 w 11235156"/>
              <a:gd name="connsiteY632" fmla="*/ 3121506 h 5333466"/>
              <a:gd name="connsiteX633" fmla="*/ 7005169 w 11235156"/>
              <a:gd name="connsiteY633" fmla="*/ 3081487 h 5333466"/>
              <a:gd name="connsiteX634" fmla="*/ 7005789 w 11235156"/>
              <a:gd name="connsiteY634" fmla="*/ 3079236 h 5333466"/>
              <a:gd name="connsiteX635" fmla="*/ 6999586 w 11235156"/>
              <a:gd name="connsiteY635" fmla="*/ 3076633 h 5333466"/>
              <a:gd name="connsiteX636" fmla="*/ 6978865 w 11235156"/>
              <a:gd name="connsiteY636" fmla="*/ 3065919 h 5333466"/>
              <a:gd name="connsiteX637" fmla="*/ 6966128 w 11235156"/>
              <a:gd name="connsiteY637" fmla="*/ 3065246 h 5333466"/>
              <a:gd name="connsiteX638" fmla="*/ 6963800 w 11235156"/>
              <a:gd name="connsiteY638" fmla="*/ 3069605 h 5333466"/>
              <a:gd name="connsiteX639" fmla="*/ 6926580 w 11235156"/>
              <a:gd name="connsiteY639" fmla="*/ 3109861 h 5333466"/>
              <a:gd name="connsiteX640" fmla="*/ 6918209 w 11235156"/>
              <a:gd name="connsiteY640" fmla="*/ 3127708 h 5333466"/>
              <a:gd name="connsiteX641" fmla="*/ 6908680 w 11235156"/>
              <a:gd name="connsiteY641" fmla="*/ 3170960 h 5333466"/>
              <a:gd name="connsiteX642" fmla="*/ 6900471 w 11235156"/>
              <a:gd name="connsiteY642" fmla="*/ 3155101 h 5333466"/>
              <a:gd name="connsiteX643" fmla="*/ 6853381 w 11235156"/>
              <a:gd name="connsiteY643" fmla="*/ 3148116 h 5333466"/>
              <a:gd name="connsiteX644" fmla="*/ 6794522 w 11235156"/>
              <a:gd name="connsiteY644" fmla="*/ 3165702 h 5333466"/>
              <a:gd name="connsiteX645" fmla="*/ 6747681 w 11235156"/>
              <a:gd name="connsiteY645" fmla="*/ 3160793 h 5333466"/>
              <a:gd name="connsiteX646" fmla="*/ 6677627 w 11235156"/>
              <a:gd name="connsiteY646" fmla="*/ 3150773 h 5333466"/>
              <a:gd name="connsiteX647" fmla="*/ 6614638 w 11235156"/>
              <a:gd name="connsiteY647" fmla="*/ 3132511 h 5333466"/>
              <a:gd name="connsiteX648" fmla="*/ 6608124 w 11235156"/>
              <a:gd name="connsiteY648" fmla="*/ 3141627 h 5333466"/>
              <a:gd name="connsiteX649" fmla="*/ 6598484 w 11235156"/>
              <a:gd name="connsiteY649" fmla="*/ 3146300 h 5333466"/>
              <a:gd name="connsiteX650" fmla="*/ 6588616 w 11235156"/>
              <a:gd name="connsiteY650" fmla="*/ 3128128 h 5333466"/>
              <a:gd name="connsiteX651" fmla="*/ 6578150 w 11235156"/>
              <a:gd name="connsiteY651" fmla="*/ 3124130 h 5333466"/>
              <a:gd name="connsiteX652" fmla="*/ 6572144 w 11235156"/>
              <a:gd name="connsiteY652" fmla="*/ 3130700 h 5333466"/>
              <a:gd name="connsiteX653" fmla="*/ 6557520 w 11235156"/>
              <a:gd name="connsiteY653" fmla="*/ 3154105 h 5333466"/>
              <a:gd name="connsiteX654" fmla="*/ 6554605 w 11235156"/>
              <a:gd name="connsiteY654" fmla="*/ 3171458 h 5333466"/>
              <a:gd name="connsiteX655" fmla="*/ 6565072 w 11235156"/>
              <a:gd name="connsiteY655" fmla="*/ 3175456 h 5333466"/>
              <a:gd name="connsiteX656" fmla="*/ 6683506 w 11235156"/>
              <a:gd name="connsiteY656" fmla="*/ 3186534 h 5333466"/>
              <a:gd name="connsiteX657" fmla="*/ 6774918 w 11235156"/>
              <a:gd name="connsiteY657" fmla="*/ 3204648 h 5333466"/>
              <a:gd name="connsiteX658" fmla="*/ 6817903 w 11235156"/>
              <a:gd name="connsiteY658" fmla="*/ 3245812 h 5333466"/>
              <a:gd name="connsiteX659" fmla="*/ 6847457 w 11235156"/>
              <a:gd name="connsiteY659" fmla="*/ 3236973 h 5333466"/>
              <a:gd name="connsiteX660" fmla="*/ 6855736 w 11235156"/>
              <a:gd name="connsiteY660" fmla="*/ 3253986 h 5333466"/>
              <a:gd name="connsiteX661" fmla="*/ 6876370 w 11235156"/>
              <a:gd name="connsiteY661" fmla="*/ 3269070 h 5333466"/>
              <a:gd name="connsiteX662" fmla="*/ 6892498 w 11235156"/>
              <a:gd name="connsiteY662" fmla="*/ 3255287 h 5333466"/>
              <a:gd name="connsiteX663" fmla="*/ 6899830 w 11235156"/>
              <a:gd name="connsiteY663" fmla="*/ 3230204 h 5333466"/>
              <a:gd name="connsiteX664" fmla="*/ 6918578 w 11235156"/>
              <a:gd name="connsiteY664" fmla="*/ 3251215 h 5333466"/>
              <a:gd name="connsiteX665" fmla="*/ 6940370 w 11235156"/>
              <a:gd name="connsiteY665" fmla="*/ 3264710 h 5333466"/>
              <a:gd name="connsiteX666" fmla="*/ 6933298 w 11235156"/>
              <a:gd name="connsiteY666" fmla="*/ 3309465 h 5333466"/>
              <a:gd name="connsiteX667" fmla="*/ 6913780 w 11235156"/>
              <a:gd name="connsiteY667" fmla="*/ 3319554 h 5333466"/>
              <a:gd name="connsiteX668" fmla="*/ 6903399 w 11235156"/>
              <a:gd name="connsiteY668" fmla="*/ 3307093 h 5333466"/>
              <a:gd name="connsiteX669" fmla="*/ 6893876 w 11235156"/>
              <a:gd name="connsiteY669" fmla="*/ 3300131 h 5333466"/>
              <a:gd name="connsiteX670" fmla="*/ 6855613 w 11235156"/>
              <a:gd name="connsiteY670" fmla="*/ 3289208 h 5333466"/>
              <a:gd name="connsiteX671" fmla="*/ 6825200 w 11235156"/>
              <a:gd name="connsiteY671" fmla="*/ 3292549 h 5333466"/>
              <a:gd name="connsiteX672" fmla="*/ 6816320 w 11235156"/>
              <a:gd name="connsiteY672" fmla="*/ 3289711 h 5333466"/>
              <a:gd name="connsiteX673" fmla="*/ 6806582 w 11235156"/>
              <a:gd name="connsiteY673" fmla="*/ 3281375 h 5333466"/>
              <a:gd name="connsiteX674" fmla="*/ 6735206 w 11235156"/>
              <a:gd name="connsiteY674" fmla="*/ 3292520 h 5333466"/>
              <a:gd name="connsiteX675" fmla="*/ 6698574 w 11235156"/>
              <a:gd name="connsiteY675" fmla="*/ 3301055 h 5333466"/>
              <a:gd name="connsiteX676" fmla="*/ 6667175 w 11235156"/>
              <a:gd name="connsiteY676" fmla="*/ 3289061 h 5333466"/>
              <a:gd name="connsiteX677" fmla="*/ 6652590 w 11235156"/>
              <a:gd name="connsiteY677" fmla="*/ 3285705 h 5333466"/>
              <a:gd name="connsiteX678" fmla="*/ 6649675 w 11235156"/>
              <a:gd name="connsiteY678" fmla="*/ 3303058 h 5333466"/>
              <a:gd name="connsiteX679" fmla="*/ 6654782 w 11235156"/>
              <a:gd name="connsiteY679" fmla="*/ 3317750 h 5333466"/>
              <a:gd name="connsiteX680" fmla="*/ 6679233 w 11235156"/>
              <a:gd name="connsiteY680" fmla="*/ 3339278 h 5333466"/>
              <a:gd name="connsiteX681" fmla="*/ 6752457 w 11235156"/>
              <a:gd name="connsiteY681" fmla="*/ 3348966 h 5333466"/>
              <a:gd name="connsiteX682" fmla="*/ 6761810 w 11235156"/>
              <a:gd name="connsiteY682" fmla="*/ 3372852 h 5333466"/>
              <a:gd name="connsiteX683" fmla="*/ 6760866 w 11235156"/>
              <a:gd name="connsiteY683" fmla="*/ 3375816 h 5333466"/>
              <a:gd name="connsiteX684" fmla="*/ 6743413 w 11235156"/>
              <a:gd name="connsiteY684" fmla="*/ 3408112 h 5333466"/>
              <a:gd name="connsiteX685" fmla="*/ 6732001 w 11235156"/>
              <a:gd name="connsiteY685" fmla="*/ 3407078 h 5333466"/>
              <a:gd name="connsiteX686" fmla="*/ 6744096 w 11235156"/>
              <a:gd name="connsiteY686" fmla="*/ 3385475 h 5333466"/>
              <a:gd name="connsiteX687" fmla="*/ 6728438 w 11235156"/>
              <a:gd name="connsiteY687" fmla="*/ 3375247 h 5333466"/>
              <a:gd name="connsiteX688" fmla="*/ 6723078 w 11235156"/>
              <a:gd name="connsiteY688" fmla="*/ 3385941 h 5333466"/>
              <a:gd name="connsiteX689" fmla="*/ 6695156 w 11235156"/>
              <a:gd name="connsiteY689" fmla="*/ 3414238 h 5333466"/>
              <a:gd name="connsiteX690" fmla="*/ 6636134 w 11235156"/>
              <a:gd name="connsiteY690" fmla="*/ 3423454 h 5333466"/>
              <a:gd name="connsiteX691" fmla="*/ 6604389 w 11235156"/>
              <a:gd name="connsiteY691" fmla="*/ 3400249 h 5333466"/>
              <a:gd name="connsiteX692" fmla="*/ 6603744 w 11235156"/>
              <a:gd name="connsiteY692" fmla="*/ 3396125 h 5333466"/>
              <a:gd name="connsiteX693" fmla="*/ 6600440 w 11235156"/>
              <a:gd name="connsiteY693" fmla="*/ 3383968 h 5333466"/>
              <a:gd name="connsiteX694" fmla="*/ 6583240 w 11235156"/>
              <a:gd name="connsiteY694" fmla="*/ 3390877 h 5333466"/>
              <a:gd name="connsiteX695" fmla="*/ 6578738 w 11235156"/>
              <a:gd name="connsiteY695" fmla="*/ 3407069 h 5333466"/>
              <a:gd name="connsiteX696" fmla="*/ 6560166 w 11235156"/>
              <a:gd name="connsiteY696" fmla="*/ 3414194 h 5333466"/>
              <a:gd name="connsiteX697" fmla="*/ 6556217 w 11235156"/>
              <a:gd name="connsiteY697" fmla="*/ 3397913 h 5333466"/>
              <a:gd name="connsiteX698" fmla="*/ 6559262 w 11235156"/>
              <a:gd name="connsiteY698" fmla="*/ 3390397 h 5333466"/>
              <a:gd name="connsiteX699" fmla="*/ 6557760 w 11235156"/>
              <a:gd name="connsiteY699" fmla="*/ 3380775 h 5333466"/>
              <a:gd name="connsiteX700" fmla="*/ 6549953 w 11235156"/>
              <a:gd name="connsiteY700" fmla="*/ 3384810 h 5333466"/>
              <a:gd name="connsiteX701" fmla="*/ 6540175 w 11235156"/>
              <a:gd name="connsiteY701" fmla="*/ 3403234 h 5333466"/>
              <a:gd name="connsiteX702" fmla="*/ 6506204 w 11235156"/>
              <a:gd name="connsiteY702" fmla="*/ 3419803 h 5333466"/>
              <a:gd name="connsiteX703" fmla="*/ 6479352 w 11235156"/>
              <a:gd name="connsiteY703" fmla="*/ 3409915 h 5333466"/>
              <a:gd name="connsiteX704" fmla="*/ 6461936 w 11235156"/>
              <a:gd name="connsiteY704" fmla="*/ 3415450 h 5333466"/>
              <a:gd name="connsiteX705" fmla="*/ 6439805 w 11235156"/>
              <a:gd name="connsiteY705" fmla="*/ 3435802 h 5333466"/>
              <a:gd name="connsiteX706" fmla="*/ 6418572 w 11235156"/>
              <a:gd name="connsiteY706" fmla="*/ 3434894 h 5333466"/>
              <a:gd name="connsiteX707" fmla="*/ 6298980 w 11235156"/>
              <a:gd name="connsiteY707" fmla="*/ 3425405 h 5333466"/>
              <a:gd name="connsiteX708" fmla="*/ 6280492 w 11235156"/>
              <a:gd name="connsiteY708" fmla="*/ 3424067 h 5333466"/>
              <a:gd name="connsiteX709" fmla="*/ 6234851 w 11235156"/>
              <a:gd name="connsiteY709" fmla="*/ 3419928 h 5333466"/>
              <a:gd name="connsiteX710" fmla="*/ 6173987 w 11235156"/>
              <a:gd name="connsiteY710" fmla="*/ 3453369 h 5333466"/>
              <a:gd name="connsiteX711" fmla="*/ 6145292 w 11235156"/>
              <a:gd name="connsiteY711" fmla="*/ 3467707 h 5333466"/>
              <a:gd name="connsiteX712" fmla="*/ 6034149 w 11235156"/>
              <a:gd name="connsiteY712" fmla="*/ 3458306 h 5333466"/>
              <a:gd name="connsiteX713" fmla="*/ 6015362 w 11235156"/>
              <a:gd name="connsiteY713" fmla="*/ 3464055 h 5333466"/>
              <a:gd name="connsiteX714" fmla="*/ 6008201 w 11235156"/>
              <a:gd name="connsiteY714" fmla="*/ 3472215 h 5333466"/>
              <a:gd name="connsiteX715" fmla="*/ 6005370 w 11235156"/>
              <a:gd name="connsiteY715" fmla="*/ 3481105 h 5333466"/>
              <a:gd name="connsiteX716" fmla="*/ 6023774 w 11235156"/>
              <a:gd name="connsiteY716" fmla="*/ 3490905 h 5333466"/>
              <a:gd name="connsiteX717" fmla="*/ 6038702 w 11235156"/>
              <a:gd name="connsiteY717" fmla="*/ 3505471 h 5333466"/>
              <a:gd name="connsiteX718" fmla="*/ 6024033 w 11235156"/>
              <a:gd name="connsiteY718" fmla="*/ 3510578 h 5333466"/>
              <a:gd name="connsiteX719" fmla="*/ 5996620 w 11235156"/>
              <a:gd name="connsiteY719" fmla="*/ 3488103 h 5333466"/>
              <a:gd name="connsiteX720" fmla="*/ 5901092 w 11235156"/>
              <a:gd name="connsiteY720" fmla="*/ 3470633 h 5333466"/>
              <a:gd name="connsiteX721" fmla="*/ 5873125 w 11235156"/>
              <a:gd name="connsiteY721" fmla="*/ 3480631 h 5333466"/>
              <a:gd name="connsiteX722" fmla="*/ 5862229 w 11235156"/>
              <a:gd name="connsiteY722" fmla="*/ 3473885 h 5333466"/>
              <a:gd name="connsiteX723" fmla="*/ 5842453 w 11235156"/>
              <a:gd name="connsiteY723" fmla="*/ 3464300 h 5333466"/>
              <a:gd name="connsiteX724" fmla="*/ 5774896 w 11235156"/>
              <a:gd name="connsiteY724" fmla="*/ 3481888 h 5333466"/>
              <a:gd name="connsiteX725" fmla="*/ 5680060 w 11235156"/>
              <a:gd name="connsiteY725" fmla="*/ 3531898 h 5333466"/>
              <a:gd name="connsiteX726" fmla="*/ 5678258 w 11235156"/>
              <a:gd name="connsiteY726" fmla="*/ 3529364 h 5333466"/>
              <a:gd name="connsiteX727" fmla="*/ 5681603 w 11235156"/>
              <a:gd name="connsiteY727" fmla="*/ 3514760 h 5333466"/>
              <a:gd name="connsiteX728" fmla="*/ 5666029 w 11235156"/>
              <a:gd name="connsiteY728" fmla="*/ 3496070 h 5333466"/>
              <a:gd name="connsiteX729" fmla="*/ 5647802 w 11235156"/>
              <a:gd name="connsiteY729" fmla="*/ 3514405 h 5333466"/>
              <a:gd name="connsiteX730" fmla="*/ 5644243 w 11235156"/>
              <a:gd name="connsiteY730" fmla="*/ 3527635 h 5333466"/>
              <a:gd name="connsiteX731" fmla="*/ 5625924 w 11235156"/>
              <a:gd name="connsiteY731" fmla="*/ 3509372 h 5333466"/>
              <a:gd name="connsiteX732" fmla="*/ 5618288 w 11235156"/>
              <a:gd name="connsiteY732" fmla="*/ 3496484 h 5333466"/>
              <a:gd name="connsiteX733" fmla="*/ 5562051 w 11235156"/>
              <a:gd name="connsiteY733" fmla="*/ 3478510 h 5333466"/>
              <a:gd name="connsiteX734" fmla="*/ 5518127 w 11235156"/>
              <a:gd name="connsiteY734" fmla="*/ 3485368 h 5333466"/>
              <a:gd name="connsiteX735" fmla="*/ 5502514 w 11235156"/>
              <a:gd name="connsiteY735" fmla="*/ 3493439 h 5333466"/>
              <a:gd name="connsiteX736" fmla="*/ 5468927 w 11235156"/>
              <a:gd name="connsiteY736" fmla="*/ 3494458 h 5333466"/>
              <a:gd name="connsiteX737" fmla="*/ 5448937 w 11235156"/>
              <a:gd name="connsiteY737" fmla="*/ 3483499 h 5333466"/>
              <a:gd name="connsiteX738" fmla="*/ 5432550 w 11235156"/>
              <a:gd name="connsiteY738" fmla="*/ 3477608 h 5333466"/>
              <a:gd name="connsiteX739" fmla="*/ 5411233 w 11235156"/>
              <a:gd name="connsiteY739" fmla="*/ 3485161 h 5333466"/>
              <a:gd name="connsiteX740" fmla="*/ 5387129 w 11235156"/>
              <a:gd name="connsiteY740" fmla="*/ 3519904 h 5333466"/>
              <a:gd name="connsiteX741" fmla="*/ 5386960 w 11235156"/>
              <a:gd name="connsiteY741" fmla="*/ 3536827 h 5333466"/>
              <a:gd name="connsiteX742" fmla="*/ 5312704 w 11235156"/>
              <a:gd name="connsiteY742" fmla="*/ 3493505 h 5333466"/>
              <a:gd name="connsiteX743" fmla="*/ 5290443 w 11235156"/>
              <a:gd name="connsiteY743" fmla="*/ 3504021 h 5333466"/>
              <a:gd name="connsiteX744" fmla="*/ 5286798 w 11235156"/>
              <a:gd name="connsiteY744" fmla="*/ 3525712 h 5333466"/>
              <a:gd name="connsiteX745" fmla="*/ 5302328 w 11235156"/>
              <a:gd name="connsiteY745" fmla="*/ 3526103 h 5333466"/>
              <a:gd name="connsiteX746" fmla="*/ 5315539 w 11235156"/>
              <a:gd name="connsiteY746" fmla="*/ 3529673 h 5333466"/>
              <a:gd name="connsiteX747" fmla="*/ 5311037 w 11235156"/>
              <a:gd name="connsiteY747" fmla="*/ 3545865 h 5333466"/>
              <a:gd name="connsiteX748" fmla="*/ 5293837 w 11235156"/>
              <a:gd name="connsiteY748" fmla="*/ 3552775 h 5333466"/>
              <a:gd name="connsiteX749" fmla="*/ 5276851 w 11235156"/>
              <a:gd name="connsiteY749" fmla="*/ 3561060 h 5333466"/>
              <a:gd name="connsiteX750" fmla="*/ 5306451 w 11235156"/>
              <a:gd name="connsiteY750" fmla="*/ 3570520 h 5333466"/>
              <a:gd name="connsiteX751" fmla="*/ 5390868 w 11235156"/>
              <a:gd name="connsiteY751" fmla="*/ 3579869 h 5333466"/>
              <a:gd name="connsiteX752" fmla="*/ 5443756 w 11235156"/>
              <a:gd name="connsiteY752" fmla="*/ 3567386 h 5333466"/>
              <a:gd name="connsiteX753" fmla="*/ 5460659 w 11235156"/>
              <a:gd name="connsiteY753" fmla="*/ 3567564 h 5333466"/>
              <a:gd name="connsiteX754" fmla="*/ 5498836 w 11235156"/>
              <a:gd name="connsiteY754" fmla="*/ 3586948 h 5333466"/>
              <a:gd name="connsiteX755" fmla="*/ 5519211 w 11235156"/>
              <a:gd name="connsiteY755" fmla="*/ 3582359 h 5333466"/>
              <a:gd name="connsiteX756" fmla="*/ 5562061 w 11235156"/>
              <a:gd name="connsiteY756" fmla="*/ 3568628 h 5333466"/>
              <a:gd name="connsiteX757" fmla="*/ 5603799 w 11235156"/>
              <a:gd name="connsiteY757" fmla="*/ 3574784 h 5333466"/>
              <a:gd name="connsiteX758" fmla="*/ 5618983 w 11235156"/>
              <a:gd name="connsiteY758" fmla="*/ 3563964 h 5333466"/>
              <a:gd name="connsiteX759" fmla="*/ 5628245 w 11235156"/>
              <a:gd name="connsiteY759" fmla="*/ 3551253 h 5333466"/>
              <a:gd name="connsiteX760" fmla="*/ 5646350 w 11235156"/>
              <a:gd name="connsiteY760" fmla="*/ 3568141 h 5333466"/>
              <a:gd name="connsiteX761" fmla="*/ 5667841 w 11235156"/>
              <a:gd name="connsiteY761" fmla="*/ 3588722 h 5333466"/>
              <a:gd name="connsiteX762" fmla="*/ 5703100 w 11235156"/>
              <a:gd name="connsiteY762" fmla="*/ 3580401 h 5333466"/>
              <a:gd name="connsiteX763" fmla="*/ 5754531 w 11235156"/>
              <a:gd name="connsiteY763" fmla="*/ 3576596 h 5333466"/>
              <a:gd name="connsiteX764" fmla="*/ 5771477 w 11235156"/>
              <a:gd name="connsiteY764" fmla="*/ 3595072 h 5333466"/>
              <a:gd name="connsiteX765" fmla="*/ 5787992 w 11235156"/>
              <a:gd name="connsiteY765" fmla="*/ 3610798 h 5333466"/>
              <a:gd name="connsiteX766" fmla="*/ 5886995 w 11235156"/>
              <a:gd name="connsiteY766" fmla="*/ 3623502 h 5333466"/>
              <a:gd name="connsiteX767" fmla="*/ 5937224 w 11235156"/>
              <a:gd name="connsiteY767" fmla="*/ 3602987 h 5333466"/>
              <a:gd name="connsiteX768" fmla="*/ 5939969 w 11235156"/>
              <a:gd name="connsiteY768" fmla="*/ 3602558 h 5333466"/>
              <a:gd name="connsiteX769" fmla="*/ 5949407 w 11235156"/>
              <a:gd name="connsiteY769" fmla="*/ 3617982 h 5333466"/>
              <a:gd name="connsiteX770" fmla="*/ 5963518 w 11235156"/>
              <a:gd name="connsiteY770" fmla="*/ 3600289 h 5333466"/>
              <a:gd name="connsiteX771" fmla="*/ 5966778 w 11235156"/>
              <a:gd name="connsiteY771" fmla="*/ 3594148 h 5333466"/>
              <a:gd name="connsiteX772" fmla="*/ 5974623 w 11235156"/>
              <a:gd name="connsiteY772" fmla="*/ 3563353 h 5333466"/>
              <a:gd name="connsiteX773" fmla="*/ 5988864 w 11235156"/>
              <a:gd name="connsiteY773" fmla="*/ 3555497 h 5333466"/>
              <a:gd name="connsiteX774" fmla="*/ 5997658 w 11235156"/>
              <a:gd name="connsiteY774" fmla="*/ 3566796 h 5333466"/>
              <a:gd name="connsiteX775" fmla="*/ 6005600 w 11235156"/>
              <a:gd name="connsiteY775" fmla="*/ 3617657 h 5333466"/>
              <a:gd name="connsiteX776" fmla="*/ 6020185 w 11235156"/>
              <a:gd name="connsiteY776" fmla="*/ 3621012 h 5333466"/>
              <a:gd name="connsiteX777" fmla="*/ 6063120 w 11235156"/>
              <a:gd name="connsiteY777" fmla="*/ 3598819 h 5333466"/>
              <a:gd name="connsiteX778" fmla="*/ 6074530 w 11235156"/>
              <a:gd name="connsiteY778" fmla="*/ 3599853 h 5333466"/>
              <a:gd name="connsiteX779" fmla="*/ 6116397 w 11235156"/>
              <a:gd name="connsiteY779" fmla="*/ 3615846 h 5333466"/>
              <a:gd name="connsiteX780" fmla="*/ 6153718 w 11235156"/>
              <a:gd name="connsiteY780" fmla="*/ 3629733 h 5333466"/>
              <a:gd name="connsiteX781" fmla="*/ 6166929 w 11235156"/>
              <a:gd name="connsiteY781" fmla="*/ 3633302 h 5333466"/>
              <a:gd name="connsiteX782" fmla="*/ 6236848 w 11235156"/>
              <a:gd name="connsiteY782" fmla="*/ 3630834 h 5333466"/>
              <a:gd name="connsiteX783" fmla="*/ 6259024 w 11235156"/>
              <a:gd name="connsiteY783" fmla="*/ 3628780 h 5333466"/>
              <a:gd name="connsiteX784" fmla="*/ 6313200 w 11235156"/>
              <a:gd name="connsiteY784" fmla="*/ 3624545 h 5333466"/>
              <a:gd name="connsiteX785" fmla="*/ 6327355 w 11235156"/>
              <a:gd name="connsiteY785" fmla="*/ 3625151 h 5333466"/>
              <a:gd name="connsiteX786" fmla="*/ 6406928 w 11235156"/>
              <a:gd name="connsiteY786" fmla="*/ 3639481 h 5333466"/>
              <a:gd name="connsiteX787" fmla="*/ 6442700 w 11235156"/>
              <a:gd name="connsiteY787" fmla="*/ 3625447 h 5333466"/>
              <a:gd name="connsiteX788" fmla="*/ 6500479 w 11235156"/>
              <a:gd name="connsiteY788" fmla="*/ 3626282 h 5333466"/>
              <a:gd name="connsiteX789" fmla="*/ 6554746 w 11235156"/>
              <a:gd name="connsiteY789" fmla="*/ 3658644 h 5333466"/>
              <a:gd name="connsiteX790" fmla="*/ 6557191 w 11235156"/>
              <a:gd name="connsiteY790" fmla="*/ 3665303 h 5333466"/>
              <a:gd name="connsiteX791" fmla="*/ 6572934 w 11235156"/>
              <a:gd name="connsiteY791" fmla="*/ 3667069 h 5333466"/>
              <a:gd name="connsiteX792" fmla="*/ 6588202 w 11235156"/>
              <a:gd name="connsiteY792" fmla="*/ 3647788 h 5333466"/>
              <a:gd name="connsiteX793" fmla="*/ 6657821 w 11235156"/>
              <a:gd name="connsiteY793" fmla="*/ 3652407 h 5333466"/>
              <a:gd name="connsiteX794" fmla="*/ 6688838 w 11235156"/>
              <a:gd name="connsiteY794" fmla="*/ 3679951 h 5333466"/>
              <a:gd name="connsiteX795" fmla="*/ 6722170 w 11235156"/>
              <a:gd name="connsiteY795" fmla="*/ 3704317 h 5333466"/>
              <a:gd name="connsiteX796" fmla="*/ 6723538 w 11235156"/>
              <a:gd name="connsiteY796" fmla="*/ 3659044 h 5333466"/>
              <a:gd name="connsiteX797" fmla="*/ 6756395 w 11235156"/>
              <a:gd name="connsiteY797" fmla="*/ 3662363 h 5333466"/>
              <a:gd name="connsiteX798" fmla="*/ 6778357 w 11235156"/>
              <a:gd name="connsiteY798" fmla="*/ 3658933 h 5333466"/>
              <a:gd name="connsiteX799" fmla="*/ 6847890 w 11235156"/>
              <a:gd name="connsiteY799" fmla="*/ 3672014 h 5333466"/>
              <a:gd name="connsiteX800" fmla="*/ 7059324 w 11235156"/>
              <a:gd name="connsiteY800" fmla="*/ 3702367 h 5333466"/>
              <a:gd name="connsiteX801" fmla="*/ 7074337 w 11235156"/>
              <a:gd name="connsiteY801" fmla="*/ 3708471 h 5333466"/>
              <a:gd name="connsiteX802" fmla="*/ 7066875 w 11235156"/>
              <a:gd name="connsiteY802" fmla="*/ 3723717 h 5333466"/>
              <a:gd name="connsiteX803" fmla="*/ 7061729 w 11235156"/>
              <a:gd name="connsiteY803" fmla="*/ 3735786 h 5333466"/>
              <a:gd name="connsiteX804" fmla="*/ 7075800 w 11235156"/>
              <a:gd name="connsiteY804" fmla="*/ 3744854 h 5333466"/>
              <a:gd name="connsiteX805" fmla="*/ 7088153 w 11235156"/>
              <a:gd name="connsiteY805" fmla="*/ 3742925 h 5333466"/>
              <a:gd name="connsiteX806" fmla="*/ 7123287 w 11235156"/>
              <a:gd name="connsiteY806" fmla="*/ 3769826 h 5333466"/>
              <a:gd name="connsiteX807" fmla="*/ 7123762 w 11235156"/>
              <a:gd name="connsiteY807" fmla="*/ 3790874 h 5333466"/>
              <a:gd name="connsiteX808" fmla="*/ 7137618 w 11235156"/>
              <a:gd name="connsiteY808" fmla="*/ 3798567 h 5333466"/>
              <a:gd name="connsiteX809" fmla="*/ 7152842 w 11235156"/>
              <a:gd name="connsiteY809" fmla="*/ 3760987 h 5333466"/>
              <a:gd name="connsiteX810" fmla="*/ 7178367 w 11235156"/>
              <a:gd name="connsiteY810" fmla="*/ 3789388 h 5333466"/>
              <a:gd name="connsiteX811" fmla="*/ 7175627 w 11235156"/>
              <a:gd name="connsiteY811" fmla="*/ 3834876 h 5333466"/>
              <a:gd name="connsiteX812" fmla="*/ 7140882 w 11235156"/>
              <a:gd name="connsiteY812" fmla="*/ 3837484 h 5333466"/>
              <a:gd name="connsiteX813" fmla="*/ 7093439 w 11235156"/>
              <a:gd name="connsiteY813" fmla="*/ 3830811 h 5333466"/>
              <a:gd name="connsiteX814" fmla="*/ 7061869 w 11235156"/>
              <a:gd name="connsiteY814" fmla="*/ 3835741 h 5333466"/>
              <a:gd name="connsiteX815" fmla="*/ 6930737 w 11235156"/>
              <a:gd name="connsiteY815" fmla="*/ 3815380 h 5333466"/>
              <a:gd name="connsiteX816" fmla="*/ 6903200 w 11235156"/>
              <a:gd name="connsiteY816" fmla="*/ 3828128 h 5333466"/>
              <a:gd name="connsiteX817" fmla="*/ 6901743 w 11235156"/>
              <a:gd name="connsiteY817" fmla="*/ 3836804 h 5333466"/>
              <a:gd name="connsiteX818" fmla="*/ 6892648 w 11235156"/>
              <a:gd name="connsiteY818" fmla="*/ 3832592 h 5333466"/>
              <a:gd name="connsiteX819" fmla="*/ 6887457 w 11235156"/>
              <a:gd name="connsiteY819" fmla="*/ 3826362 h 5333466"/>
              <a:gd name="connsiteX820" fmla="*/ 6870127 w 11235156"/>
              <a:gd name="connsiteY820" fmla="*/ 3823435 h 5333466"/>
              <a:gd name="connsiteX821" fmla="*/ 6877549 w 11235156"/>
              <a:gd name="connsiteY821" fmla="*/ 3834949 h 5333466"/>
              <a:gd name="connsiteX822" fmla="*/ 6879351 w 11235156"/>
              <a:gd name="connsiteY822" fmla="*/ 3837485 h 5333466"/>
              <a:gd name="connsiteX823" fmla="*/ 6882227 w 11235156"/>
              <a:gd name="connsiteY823" fmla="*/ 3846892 h 5333466"/>
              <a:gd name="connsiteX824" fmla="*/ 6872833 w 11235156"/>
              <a:gd name="connsiteY824" fmla="*/ 3849767 h 5333466"/>
              <a:gd name="connsiteX825" fmla="*/ 6832213 w 11235156"/>
              <a:gd name="connsiteY825" fmla="*/ 3868782 h 5333466"/>
              <a:gd name="connsiteX826" fmla="*/ 6825480 w 11235156"/>
              <a:gd name="connsiteY826" fmla="*/ 3879690 h 5333466"/>
              <a:gd name="connsiteX827" fmla="*/ 6858597 w 11235156"/>
              <a:gd name="connsiteY827" fmla="*/ 3902682 h 5333466"/>
              <a:gd name="connsiteX828" fmla="*/ 6939926 w 11235156"/>
              <a:gd name="connsiteY828" fmla="*/ 3901248 h 5333466"/>
              <a:gd name="connsiteX829" fmla="*/ 6967164 w 11235156"/>
              <a:gd name="connsiteY829" fmla="*/ 3895587 h 5333466"/>
              <a:gd name="connsiteX830" fmla="*/ 6979003 w 11235156"/>
              <a:gd name="connsiteY830" fmla="*/ 3899371 h 5333466"/>
              <a:gd name="connsiteX831" fmla="*/ 7001440 w 11235156"/>
              <a:gd name="connsiteY831" fmla="*/ 3916990 h 5333466"/>
              <a:gd name="connsiteX832" fmla="*/ 7039059 w 11235156"/>
              <a:gd name="connsiteY832" fmla="*/ 3923789 h 5333466"/>
              <a:gd name="connsiteX833" fmla="*/ 7056220 w 11235156"/>
              <a:gd name="connsiteY833" fmla="*/ 3943640 h 5333466"/>
              <a:gd name="connsiteX834" fmla="*/ 7055920 w 11235156"/>
              <a:gd name="connsiteY834" fmla="*/ 3950727 h 5333466"/>
              <a:gd name="connsiteX835" fmla="*/ 7068832 w 11235156"/>
              <a:gd name="connsiteY835" fmla="*/ 3961384 h 5333466"/>
              <a:gd name="connsiteX836" fmla="*/ 7072606 w 11235156"/>
              <a:gd name="connsiteY836" fmla="*/ 3949530 h 5333466"/>
              <a:gd name="connsiteX837" fmla="*/ 7080283 w 11235156"/>
              <a:gd name="connsiteY837" fmla="*/ 3935658 h 5333466"/>
              <a:gd name="connsiteX838" fmla="*/ 7104950 w 11235156"/>
              <a:gd name="connsiteY838" fmla="*/ 3958561 h 5333466"/>
              <a:gd name="connsiteX839" fmla="*/ 7106667 w 11235156"/>
              <a:gd name="connsiteY839" fmla="*/ 3969558 h 5333466"/>
              <a:gd name="connsiteX840" fmla="*/ 7112671 w 11235156"/>
              <a:gd name="connsiteY840" fmla="*/ 3962988 h 5333466"/>
              <a:gd name="connsiteX841" fmla="*/ 7130730 w 11235156"/>
              <a:gd name="connsiteY841" fmla="*/ 3961576 h 5333466"/>
              <a:gd name="connsiteX842" fmla="*/ 7165135 w 11235156"/>
              <a:gd name="connsiteY842" fmla="*/ 3992816 h 5333466"/>
              <a:gd name="connsiteX843" fmla="*/ 7196925 w 11235156"/>
              <a:gd name="connsiteY843" fmla="*/ 4034320 h 5333466"/>
              <a:gd name="connsiteX844" fmla="*/ 7210695 w 11235156"/>
              <a:gd name="connsiteY844" fmla="*/ 4050475 h 5333466"/>
              <a:gd name="connsiteX845" fmla="*/ 7282336 w 11235156"/>
              <a:gd name="connsiteY845" fmla="*/ 4104062 h 5333466"/>
              <a:gd name="connsiteX846" fmla="*/ 7288086 w 11235156"/>
              <a:gd name="connsiteY846" fmla="*/ 4122878 h 5333466"/>
              <a:gd name="connsiteX847" fmla="*/ 7272774 w 11235156"/>
              <a:gd name="connsiteY847" fmla="*/ 4123861 h 5333466"/>
              <a:gd name="connsiteX848" fmla="*/ 7248066 w 11235156"/>
              <a:gd name="connsiteY848" fmla="*/ 4127719 h 5333466"/>
              <a:gd name="connsiteX849" fmla="*/ 7216626 w 11235156"/>
              <a:gd name="connsiteY849" fmla="*/ 4142485 h 5333466"/>
              <a:gd name="connsiteX850" fmla="*/ 7184965 w 11235156"/>
              <a:gd name="connsiteY850" fmla="*/ 4110817 h 5333466"/>
              <a:gd name="connsiteX851" fmla="*/ 7185565 w 11235156"/>
              <a:gd name="connsiteY851" fmla="*/ 4096642 h 5333466"/>
              <a:gd name="connsiteX852" fmla="*/ 7186508 w 11235156"/>
              <a:gd name="connsiteY852" fmla="*/ 4093679 h 5333466"/>
              <a:gd name="connsiteX853" fmla="*/ 7183978 w 11235156"/>
              <a:gd name="connsiteY853" fmla="*/ 4095482 h 5333466"/>
              <a:gd name="connsiteX854" fmla="*/ 7168664 w 11235156"/>
              <a:gd name="connsiteY854" fmla="*/ 4096465 h 5333466"/>
              <a:gd name="connsiteX855" fmla="*/ 7129761 w 11235156"/>
              <a:gd name="connsiteY855" fmla="*/ 4126478 h 5333466"/>
              <a:gd name="connsiteX856" fmla="*/ 7108359 w 11235156"/>
              <a:gd name="connsiteY856" fmla="*/ 4142492 h 5333466"/>
              <a:gd name="connsiteX857" fmla="*/ 7085194 w 11235156"/>
              <a:gd name="connsiteY857" fmla="*/ 4129211 h 5333466"/>
              <a:gd name="connsiteX858" fmla="*/ 7007035 w 11235156"/>
              <a:gd name="connsiteY858" fmla="*/ 4087907 h 5333466"/>
              <a:gd name="connsiteX859" fmla="*/ 6989450 w 11235156"/>
              <a:gd name="connsiteY859" fmla="*/ 4110366 h 5333466"/>
              <a:gd name="connsiteX860" fmla="*/ 6981389 w 11235156"/>
              <a:gd name="connsiteY860" fmla="*/ 4139787 h 5333466"/>
              <a:gd name="connsiteX861" fmla="*/ 6948487 w 11235156"/>
              <a:gd name="connsiteY861" fmla="*/ 4118169 h 5333466"/>
              <a:gd name="connsiteX862" fmla="*/ 6908551 w 11235156"/>
              <a:gd name="connsiteY862" fmla="*/ 4114549 h 5333466"/>
              <a:gd name="connsiteX863" fmla="*/ 6905592 w 11235156"/>
              <a:gd name="connsiteY863" fmla="*/ 4113603 h 5333466"/>
              <a:gd name="connsiteX864" fmla="*/ 6885092 w 11235156"/>
              <a:gd name="connsiteY864" fmla="*/ 4153414 h 5333466"/>
              <a:gd name="connsiteX865" fmla="*/ 6877760 w 11235156"/>
              <a:gd name="connsiteY865" fmla="*/ 4178498 h 5333466"/>
              <a:gd name="connsiteX866" fmla="*/ 6872269 w 11235156"/>
              <a:gd name="connsiteY866" fmla="*/ 4179355 h 5333466"/>
              <a:gd name="connsiteX867" fmla="*/ 6850478 w 11235156"/>
              <a:gd name="connsiteY867" fmla="*/ 4165860 h 5333466"/>
              <a:gd name="connsiteX868" fmla="*/ 6833317 w 11235156"/>
              <a:gd name="connsiteY868" fmla="*/ 4146009 h 5333466"/>
              <a:gd name="connsiteX869" fmla="*/ 6813926 w 11235156"/>
              <a:gd name="connsiteY869" fmla="*/ 4120874 h 5333466"/>
              <a:gd name="connsiteX870" fmla="*/ 6785745 w 11235156"/>
              <a:gd name="connsiteY870" fmla="*/ 4129499 h 5333466"/>
              <a:gd name="connsiteX871" fmla="*/ 6773906 w 11235156"/>
              <a:gd name="connsiteY871" fmla="*/ 4125715 h 5333466"/>
              <a:gd name="connsiteX872" fmla="*/ 6753915 w 11235156"/>
              <a:gd name="connsiteY872" fmla="*/ 4114755 h 5333466"/>
              <a:gd name="connsiteX873" fmla="*/ 6745894 w 11235156"/>
              <a:gd name="connsiteY873" fmla="*/ 4117416 h 5333466"/>
              <a:gd name="connsiteX874" fmla="*/ 6716510 w 11235156"/>
              <a:gd name="connsiteY874" fmla="*/ 4109330 h 5333466"/>
              <a:gd name="connsiteX875" fmla="*/ 6681720 w 11235156"/>
              <a:gd name="connsiteY875" fmla="*/ 4093641 h 5333466"/>
              <a:gd name="connsiteX876" fmla="*/ 6665808 w 11235156"/>
              <a:gd name="connsiteY876" fmla="*/ 4108799 h 5333466"/>
              <a:gd name="connsiteX877" fmla="*/ 6665208 w 11235156"/>
              <a:gd name="connsiteY877" fmla="*/ 4122973 h 5333466"/>
              <a:gd name="connsiteX878" fmla="*/ 6670875 w 11235156"/>
              <a:gd name="connsiteY878" fmla="*/ 4150251 h 5333466"/>
              <a:gd name="connsiteX879" fmla="*/ 6693400 w 11235156"/>
              <a:gd name="connsiteY879" fmla="*/ 4204466 h 5333466"/>
              <a:gd name="connsiteX880" fmla="*/ 6661486 w 11235156"/>
              <a:gd name="connsiteY880" fmla="*/ 4198185 h 5333466"/>
              <a:gd name="connsiteX881" fmla="*/ 6622708 w 11235156"/>
              <a:gd name="connsiteY881" fmla="*/ 4192975 h 5333466"/>
              <a:gd name="connsiteX882" fmla="*/ 6588348 w 11235156"/>
              <a:gd name="connsiteY882" fmla="*/ 4180034 h 5333466"/>
              <a:gd name="connsiteX883" fmla="*/ 6484623 w 11235156"/>
              <a:gd name="connsiteY883" fmla="*/ 4137088 h 5333466"/>
              <a:gd name="connsiteX884" fmla="*/ 6471540 w 11235156"/>
              <a:gd name="connsiteY884" fmla="*/ 4143355 h 5333466"/>
              <a:gd name="connsiteX885" fmla="*/ 6464378 w 11235156"/>
              <a:gd name="connsiteY885" fmla="*/ 4151515 h 5333466"/>
              <a:gd name="connsiteX886" fmla="*/ 6458758 w 11235156"/>
              <a:gd name="connsiteY886" fmla="*/ 4142535 h 5333466"/>
              <a:gd name="connsiteX887" fmla="*/ 6448375 w 11235156"/>
              <a:gd name="connsiteY887" fmla="*/ 4130075 h 5333466"/>
              <a:gd name="connsiteX888" fmla="*/ 6427871 w 11235156"/>
              <a:gd name="connsiteY888" fmla="*/ 4124828 h 5333466"/>
              <a:gd name="connsiteX889" fmla="*/ 6418433 w 11235156"/>
              <a:gd name="connsiteY889" fmla="*/ 4109404 h 5333466"/>
              <a:gd name="connsiteX890" fmla="*/ 6405605 w 11235156"/>
              <a:gd name="connsiteY890" fmla="*/ 4090285 h 5333466"/>
              <a:gd name="connsiteX891" fmla="*/ 6393382 w 11235156"/>
              <a:gd name="connsiteY891" fmla="*/ 4102051 h 5333466"/>
              <a:gd name="connsiteX892" fmla="*/ 6388750 w 11235156"/>
              <a:gd name="connsiteY892" fmla="*/ 4108407 h 5333466"/>
              <a:gd name="connsiteX893" fmla="*/ 6377080 w 11235156"/>
              <a:gd name="connsiteY893" fmla="*/ 4087699 h 5333466"/>
              <a:gd name="connsiteX894" fmla="*/ 6363224 w 11235156"/>
              <a:gd name="connsiteY894" fmla="*/ 4080006 h 5333466"/>
              <a:gd name="connsiteX895" fmla="*/ 6356706 w 11235156"/>
              <a:gd name="connsiteY895" fmla="*/ 4092288 h 5333466"/>
              <a:gd name="connsiteX896" fmla="*/ 6305449 w 11235156"/>
              <a:gd name="connsiteY896" fmla="*/ 4124229 h 5333466"/>
              <a:gd name="connsiteX897" fmla="*/ 6289063 w 11235156"/>
              <a:gd name="connsiteY897" fmla="*/ 4118339 h 5333466"/>
              <a:gd name="connsiteX898" fmla="*/ 6226996 w 11235156"/>
              <a:gd name="connsiteY898" fmla="*/ 4135071 h 5333466"/>
              <a:gd name="connsiteX899" fmla="*/ 6225839 w 11235156"/>
              <a:gd name="connsiteY899" fmla="*/ 4136659 h 5333466"/>
              <a:gd name="connsiteX900" fmla="*/ 6206621 w 11235156"/>
              <a:gd name="connsiteY900" fmla="*/ 4139660 h 5333466"/>
              <a:gd name="connsiteX901" fmla="*/ 6201215 w 11235156"/>
              <a:gd name="connsiteY901" fmla="*/ 4132056 h 5333466"/>
              <a:gd name="connsiteX902" fmla="*/ 6213439 w 11235156"/>
              <a:gd name="connsiteY902" fmla="*/ 4120290 h 5333466"/>
              <a:gd name="connsiteX903" fmla="*/ 6222188 w 11235156"/>
              <a:gd name="connsiteY903" fmla="*/ 4113291 h 5333466"/>
              <a:gd name="connsiteX904" fmla="*/ 6212880 w 11235156"/>
              <a:gd name="connsiteY904" fmla="*/ 4107704 h 5333466"/>
              <a:gd name="connsiteX905" fmla="*/ 6191218 w 11235156"/>
              <a:gd name="connsiteY905" fmla="*/ 4104046 h 5333466"/>
              <a:gd name="connsiteX906" fmla="*/ 6165522 w 11235156"/>
              <a:gd name="connsiteY906" fmla="*/ 4092568 h 5333466"/>
              <a:gd name="connsiteX907" fmla="*/ 6149994 w 11235156"/>
              <a:gd name="connsiteY907" fmla="*/ 4092177 h 5333466"/>
              <a:gd name="connsiteX908" fmla="*/ 6103925 w 11235156"/>
              <a:gd name="connsiteY908" fmla="*/ 4085289 h 5333466"/>
              <a:gd name="connsiteX909" fmla="*/ 6083160 w 11235156"/>
              <a:gd name="connsiteY909" fmla="*/ 4060369 h 5333466"/>
              <a:gd name="connsiteX910" fmla="*/ 6050902 w 11235156"/>
              <a:gd name="connsiteY910" fmla="*/ 4042876 h 5333466"/>
              <a:gd name="connsiteX911" fmla="*/ 6025596 w 11235156"/>
              <a:gd name="connsiteY911" fmla="*/ 4060908 h 5333466"/>
              <a:gd name="connsiteX912" fmla="*/ 5995313 w 11235156"/>
              <a:gd name="connsiteY912" fmla="*/ 4074085 h 5333466"/>
              <a:gd name="connsiteX913" fmla="*/ 5979571 w 11235156"/>
              <a:gd name="connsiteY913" fmla="*/ 4072318 h 5333466"/>
              <a:gd name="connsiteX914" fmla="*/ 5961169 w 11235156"/>
              <a:gd name="connsiteY914" fmla="*/ 4062519 h 5333466"/>
              <a:gd name="connsiteX915" fmla="*/ 5960094 w 11235156"/>
              <a:gd name="connsiteY915" fmla="*/ 4055645 h 5333466"/>
              <a:gd name="connsiteX916" fmla="*/ 5941905 w 11235156"/>
              <a:gd name="connsiteY916" fmla="*/ 4047221 h 5333466"/>
              <a:gd name="connsiteX917" fmla="*/ 5918702 w 11235156"/>
              <a:gd name="connsiteY917" fmla="*/ 4060701 h 5333466"/>
              <a:gd name="connsiteX918" fmla="*/ 5831064 w 11235156"/>
              <a:gd name="connsiteY918" fmla="*/ 4030733 h 5333466"/>
              <a:gd name="connsiteX919" fmla="*/ 5828229 w 11235156"/>
              <a:gd name="connsiteY919" fmla="*/ 3994564 h 5333466"/>
              <a:gd name="connsiteX920" fmla="*/ 5801330 w 11235156"/>
              <a:gd name="connsiteY920" fmla="*/ 3966377 h 5333466"/>
              <a:gd name="connsiteX921" fmla="*/ 5775550 w 11235156"/>
              <a:gd name="connsiteY921" fmla="*/ 3963362 h 5333466"/>
              <a:gd name="connsiteX922" fmla="*/ 5744754 w 11235156"/>
              <a:gd name="connsiteY922" fmla="*/ 3982252 h 5333466"/>
              <a:gd name="connsiteX923" fmla="*/ 5728497 w 11235156"/>
              <a:gd name="connsiteY923" fmla="*/ 3986198 h 5333466"/>
              <a:gd name="connsiteX924" fmla="*/ 5695469 w 11235156"/>
              <a:gd name="connsiteY924" fmla="*/ 3999803 h 5333466"/>
              <a:gd name="connsiteX925" fmla="*/ 5701734 w 11235156"/>
              <a:gd name="connsiteY925" fmla="*/ 4012907 h 5333466"/>
              <a:gd name="connsiteX926" fmla="*/ 5710054 w 11235156"/>
              <a:gd name="connsiteY926" fmla="*/ 4003160 h 5333466"/>
              <a:gd name="connsiteX927" fmla="*/ 5717217 w 11235156"/>
              <a:gd name="connsiteY927" fmla="*/ 3995000 h 5333466"/>
              <a:gd name="connsiteX928" fmla="*/ 5726954 w 11235156"/>
              <a:gd name="connsiteY928" fmla="*/ 4003337 h 5333466"/>
              <a:gd name="connsiteX929" fmla="*/ 5732880 w 11235156"/>
              <a:gd name="connsiteY929" fmla="*/ 4050288 h 5333466"/>
              <a:gd name="connsiteX930" fmla="*/ 5724729 w 11235156"/>
              <a:gd name="connsiteY930" fmla="*/ 4043111 h 5333466"/>
              <a:gd name="connsiteX931" fmla="*/ 5694186 w 11235156"/>
              <a:gd name="connsiteY931" fmla="*/ 4036615 h 5333466"/>
              <a:gd name="connsiteX932" fmla="*/ 5684707 w 11235156"/>
              <a:gd name="connsiteY932" fmla="*/ 4047952 h 5333466"/>
              <a:gd name="connsiteX933" fmla="*/ 5662017 w 11235156"/>
              <a:gd name="connsiteY933" fmla="*/ 4055719 h 5333466"/>
              <a:gd name="connsiteX934" fmla="*/ 5633922 w 11235156"/>
              <a:gd name="connsiteY934" fmla="*/ 4055882 h 5333466"/>
              <a:gd name="connsiteX935" fmla="*/ 5645806 w 11235156"/>
              <a:gd name="connsiteY935" fmla="*/ 4077965 h 5333466"/>
              <a:gd name="connsiteX936" fmla="*/ 5622172 w 11235156"/>
              <a:gd name="connsiteY936" fmla="*/ 4088695 h 5333466"/>
              <a:gd name="connsiteX937" fmla="*/ 5619856 w 11235156"/>
              <a:gd name="connsiteY937" fmla="*/ 4091872 h 5333466"/>
              <a:gd name="connsiteX938" fmla="*/ 5627707 w 11235156"/>
              <a:gd name="connsiteY938" fmla="*/ 4106136 h 5333466"/>
              <a:gd name="connsiteX939" fmla="*/ 5658463 w 11235156"/>
              <a:gd name="connsiteY939" fmla="*/ 4114006 h 5333466"/>
              <a:gd name="connsiteX940" fmla="*/ 5683685 w 11235156"/>
              <a:gd name="connsiteY940" fmla="*/ 4104436 h 5333466"/>
              <a:gd name="connsiteX941" fmla="*/ 5699942 w 11235156"/>
              <a:gd name="connsiteY941" fmla="*/ 4100490 h 5333466"/>
              <a:gd name="connsiteX942" fmla="*/ 5736663 w 11235156"/>
              <a:gd name="connsiteY942" fmla="*/ 4128551 h 5333466"/>
              <a:gd name="connsiteX943" fmla="*/ 5757681 w 11235156"/>
              <a:gd name="connsiteY943" fmla="*/ 4128086 h 5333466"/>
              <a:gd name="connsiteX944" fmla="*/ 5777198 w 11235156"/>
              <a:gd name="connsiteY944" fmla="*/ 4117998 h 5333466"/>
              <a:gd name="connsiteX945" fmla="*/ 5793284 w 11235156"/>
              <a:gd name="connsiteY945" fmla="*/ 4130975 h 5333466"/>
              <a:gd name="connsiteX946" fmla="*/ 5821465 w 11235156"/>
              <a:gd name="connsiteY946" fmla="*/ 4122351 h 5333466"/>
              <a:gd name="connsiteX947" fmla="*/ 5845445 w 11235156"/>
              <a:gd name="connsiteY947" fmla="*/ 4122831 h 5333466"/>
              <a:gd name="connsiteX948" fmla="*/ 5883063 w 11235156"/>
              <a:gd name="connsiteY948" fmla="*/ 4129631 h 5333466"/>
              <a:gd name="connsiteX949" fmla="*/ 5904771 w 11235156"/>
              <a:gd name="connsiteY949" fmla="*/ 4151588 h 5333466"/>
              <a:gd name="connsiteX950" fmla="*/ 5943418 w 11235156"/>
              <a:gd name="connsiteY950" fmla="*/ 4146961 h 5333466"/>
              <a:gd name="connsiteX951" fmla="*/ 5953411 w 11235156"/>
              <a:gd name="connsiteY951" fmla="*/ 4129912 h 5333466"/>
              <a:gd name="connsiteX952" fmla="*/ 5966369 w 11235156"/>
              <a:gd name="connsiteY952" fmla="*/ 4158867 h 5333466"/>
              <a:gd name="connsiteX953" fmla="*/ 5969628 w 11235156"/>
              <a:gd name="connsiteY953" fmla="*/ 4152726 h 5333466"/>
              <a:gd name="connsiteX954" fmla="*/ 6010377 w 11235156"/>
              <a:gd name="connsiteY954" fmla="*/ 4143547 h 5333466"/>
              <a:gd name="connsiteX955" fmla="*/ 6020760 w 11235156"/>
              <a:gd name="connsiteY955" fmla="*/ 4156007 h 5333466"/>
              <a:gd name="connsiteX956" fmla="*/ 6022261 w 11235156"/>
              <a:gd name="connsiteY956" fmla="*/ 4165630 h 5333466"/>
              <a:gd name="connsiteX957" fmla="*/ 6030028 w 11235156"/>
              <a:gd name="connsiteY957" fmla="*/ 4188354 h 5333466"/>
              <a:gd name="connsiteX958" fmla="*/ 6104754 w 11235156"/>
              <a:gd name="connsiteY958" fmla="*/ 4207666 h 5333466"/>
              <a:gd name="connsiteX959" fmla="*/ 6226706 w 11235156"/>
              <a:gd name="connsiteY959" fmla="*/ 4232276 h 5333466"/>
              <a:gd name="connsiteX960" fmla="*/ 6265270 w 11235156"/>
              <a:gd name="connsiteY960" fmla="*/ 4236112 h 5333466"/>
              <a:gd name="connsiteX961" fmla="*/ 6294223 w 11235156"/>
              <a:gd name="connsiteY961" fmla="*/ 4241447 h 5333466"/>
              <a:gd name="connsiteX962" fmla="*/ 6344327 w 11235156"/>
              <a:gd name="connsiteY962" fmla="*/ 4256154 h 5333466"/>
              <a:gd name="connsiteX963" fmla="*/ 6396102 w 11235156"/>
              <a:gd name="connsiteY963" fmla="*/ 4263559 h 5333466"/>
              <a:gd name="connsiteX964" fmla="*/ 6438438 w 11235156"/>
              <a:gd name="connsiteY964" fmla="*/ 4255541 h 5333466"/>
              <a:gd name="connsiteX965" fmla="*/ 6475459 w 11235156"/>
              <a:gd name="connsiteY965" fmla="*/ 4276515 h 5333466"/>
              <a:gd name="connsiteX966" fmla="*/ 6511491 w 11235156"/>
              <a:gd name="connsiteY966" fmla="*/ 4282153 h 5333466"/>
              <a:gd name="connsiteX967" fmla="*/ 6564040 w 11235156"/>
              <a:gd name="connsiteY967" fmla="*/ 4303519 h 5333466"/>
              <a:gd name="connsiteX968" fmla="*/ 6663173 w 11235156"/>
              <a:gd name="connsiteY968" fmla="*/ 4326060 h 5333466"/>
              <a:gd name="connsiteX969" fmla="*/ 6742744 w 11235156"/>
              <a:gd name="connsiteY969" fmla="*/ 4340390 h 5333466"/>
              <a:gd name="connsiteX970" fmla="*/ 6761148 w 11235156"/>
              <a:gd name="connsiteY970" fmla="*/ 4350190 h 5333466"/>
              <a:gd name="connsiteX971" fmla="*/ 6806189 w 11235156"/>
              <a:gd name="connsiteY971" fmla="*/ 4368503 h 5333466"/>
              <a:gd name="connsiteX972" fmla="*/ 6815798 w 11235156"/>
              <a:gd name="connsiteY972" fmla="*/ 4367003 h 5333466"/>
              <a:gd name="connsiteX973" fmla="*/ 6807093 w 11235156"/>
              <a:gd name="connsiteY973" fmla="*/ 4392300 h 5333466"/>
              <a:gd name="connsiteX974" fmla="*/ 6779685 w 11235156"/>
              <a:gd name="connsiteY974" fmla="*/ 4414884 h 5333466"/>
              <a:gd name="connsiteX975" fmla="*/ 6756136 w 11235156"/>
              <a:gd name="connsiteY975" fmla="*/ 4417153 h 5333466"/>
              <a:gd name="connsiteX976" fmla="*/ 6733401 w 11235156"/>
              <a:gd name="connsiteY976" fmla="*/ 4406623 h 5333466"/>
              <a:gd name="connsiteX977" fmla="*/ 6730826 w 11235156"/>
              <a:gd name="connsiteY977" fmla="*/ 4390127 h 5333466"/>
              <a:gd name="connsiteX978" fmla="*/ 6719715 w 11235156"/>
              <a:gd name="connsiteY978" fmla="*/ 4382005 h 5333466"/>
              <a:gd name="connsiteX979" fmla="*/ 6686388 w 11235156"/>
              <a:gd name="connsiteY979" fmla="*/ 4402698 h 5333466"/>
              <a:gd name="connsiteX980" fmla="*/ 6678796 w 11235156"/>
              <a:gd name="connsiteY980" fmla="*/ 4408107 h 5333466"/>
              <a:gd name="connsiteX981" fmla="*/ 6673390 w 11235156"/>
              <a:gd name="connsiteY981" fmla="*/ 4400503 h 5333466"/>
              <a:gd name="connsiteX982" fmla="*/ 6672317 w 11235156"/>
              <a:gd name="connsiteY982" fmla="*/ 4393630 h 5333466"/>
              <a:gd name="connsiteX983" fmla="*/ 6658461 w 11235156"/>
              <a:gd name="connsiteY983" fmla="*/ 4385937 h 5333466"/>
              <a:gd name="connsiteX984" fmla="*/ 6640916 w 11235156"/>
              <a:gd name="connsiteY984" fmla="*/ 4381636 h 5333466"/>
              <a:gd name="connsiteX985" fmla="*/ 6639928 w 11235156"/>
              <a:gd name="connsiteY985" fmla="*/ 4366301 h 5333466"/>
              <a:gd name="connsiteX986" fmla="*/ 6656614 w 11235156"/>
              <a:gd name="connsiteY986" fmla="*/ 4365103 h 5333466"/>
              <a:gd name="connsiteX987" fmla="*/ 6667381 w 11235156"/>
              <a:gd name="connsiteY987" fmla="*/ 4362014 h 5333466"/>
              <a:gd name="connsiteX988" fmla="*/ 6664076 w 11235156"/>
              <a:gd name="connsiteY988" fmla="*/ 4349858 h 5333466"/>
              <a:gd name="connsiteX989" fmla="*/ 6631263 w 11235156"/>
              <a:gd name="connsiteY989" fmla="*/ 4364837 h 5333466"/>
              <a:gd name="connsiteX990" fmla="*/ 6602997 w 11235156"/>
              <a:gd name="connsiteY990" fmla="*/ 4381924 h 5333466"/>
              <a:gd name="connsiteX991" fmla="*/ 6523855 w 11235156"/>
              <a:gd name="connsiteY991" fmla="*/ 4370343 h 5333466"/>
              <a:gd name="connsiteX992" fmla="*/ 6517590 w 11235156"/>
              <a:gd name="connsiteY992" fmla="*/ 4357239 h 5333466"/>
              <a:gd name="connsiteX993" fmla="*/ 6521020 w 11235156"/>
              <a:gd name="connsiteY993" fmla="*/ 4334174 h 5333466"/>
              <a:gd name="connsiteX994" fmla="*/ 6507893 w 11235156"/>
              <a:gd name="connsiteY994" fmla="*/ 4322143 h 5333466"/>
              <a:gd name="connsiteX995" fmla="*/ 6500515 w 11235156"/>
              <a:gd name="connsiteY995" fmla="*/ 4328928 h 5333466"/>
              <a:gd name="connsiteX996" fmla="*/ 6483061 w 11235156"/>
              <a:gd name="connsiteY996" fmla="*/ 4361223 h 5333466"/>
              <a:gd name="connsiteX997" fmla="*/ 6480830 w 11235156"/>
              <a:gd name="connsiteY997" fmla="*/ 4355939 h 5333466"/>
              <a:gd name="connsiteX998" fmla="*/ 6463071 w 11235156"/>
              <a:gd name="connsiteY998" fmla="*/ 4350264 h 5333466"/>
              <a:gd name="connsiteX999" fmla="*/ 6454406 w 11235156"/>
              <a:gd name="connsiteY999" fmla="*/ 4348800 h 5333466"/>
              <a:gd name="connsiteX1000" fmla="*/ 6430513 w 11235156"/>
              <a:gd name="connsiteY1000" fmla="*/ 4339858 h 5333466"/>
              <a:gd name="connsiteX1001" fmla="*/ 6386074 w 11235156"/>
              <a:gd name="connsiteY1001" fmla="*/ 4352429 h 5333466"/>
              <a:gd name="connsiteX1002" fmla="*/ 6380713 w 11235156"/>
              <a:gd name="connsiteY1002" fmla="*/ 4363123 h 5333466"/>
              <a:gd name="connsiteX1003" fmla="*/ 6376855 w 11235156"/>
              <a:gd name="connsiteY1003" fmla="*/ 4383438 h 5333466"/>
              <a:gd name="connsiteX1004" fmla="*/ 6414476 w 11235156"/>
              <a:gd name="connsiteY1004" fmla="*/ 4390237 h 5333466"/>
              <a:gd name="connsiteX1005" fmla="*/ 6447677 w 11235156"/>
              <a:gd name="connsiteY1005" fmla="*/ 4404767 h 5333466"/>
              <a:gd name="connsiteX1006" fmla="*/ 6402466 w 11235156"/>
              <a:gd name="connsiteY1006" fmla="*/ 4403378 h 5333466"/>
              <a:gd name="connsiteX1007" fmla="*/ 6369009 w 11235156"/>
              <a:gd name="connsiteY1007" fmla="*/ 4414234 h 5333466"/>
              <a:gd name="connsiteX1008" fmla="*/ 6350951 w 11235156"/>
              <a:gd name="connsiteY1008" fmla="*/ 4415645 h 5333466"/>
              <a:gd name="connsiteX1009" fmla="*/ 6348935 w 11235156"/>
              <a:gd name="connsiteY1009" fmla="*/ 4411736 h 5333466"/>
              <a:gd name="connsiteX1010" fmla="*/ 6283348 w 11235156"/>
              <a:gd name="connsiteY1010" fmla="*/ 4414935 h 5333466"/>
              <a:gd name="connsiteX1011" fmla="*/ 6248563 w 11235156"/>
              <a:gd name="connsiteY1011" fmla="*/ 4444305 h 5333466"/>
              <a:gd name="connsiteX1012" fmla="*/ 6201765 w 11235156"/>
              <a:gd name="connsiteY1012" fmla="*/ 4441755 h 5333466"/>
              <a:gd name="connsiteX1013" fmla="*/ 6142483 w 11235156"/>
              <a:gd name="connsiteY1013" fmla="*/ 4431297 h 5333466"/>
              <a:gd name="connsiteX1014" fmla="*/ 6098000 w 11235156"/>
              <a:gd name="connsiteY1014" fmla="*/ 4425570 h 5333466"/>
              <a:gd name="connsiteX1015" fmla="*/ 6063985 w 11235156"/>
              <a:gd name="connsiteY1015" fmla="*/ 4423841 h 5333466"/>
              <a:gd name="connsiteX1016" fmla="*/ 6034814 w 11235156"/>
              <a:gd name="connsiteY1016" fmla="*/ 4417131 h 5333466"/>
              <a:gd name="connsiteX1017" fmla="*/ 6005940 w 11235156"/>
              <a:gd name="connsiteY1017" fmla="*/ 4358274 h 5333466"/>
              <a:gd name="connsiteX1018" fmla="*/ 5995558 w 11235156"/>
              <a:gd name="connsiteY1018" fmla="*/ 4345813 h 5333466"/>
              <a:gd name="connsiteX1019" fmla="*/ 5981532 w 11235156"/>
              <a:gd name="connsiteY1019" fmla="*/ 4355043 h 5333466"/>
              <a:gd name="connsiteX1020" fmla="*/ 5975014 w 11235156"/>
              <a:gd name="connsiteY1020" fmla="*/ 4367327 h 5333466"/>
              <a:gd name="connsiteX1021" fmla="*/ 5936411 w 11235156"/>
              <a:gd name="connsiteY1021" fmla="*/ 4390252 h 5333466"/>
              <a:gd name="connsiteX1022" fmla="*/ 5915777 w 11235156"/>
              <a:gd name="connsiteY1022" fmla="*/ 4375167 h 5333466"/>
              <a:gd name="connsiteX1023" fmla="*/ 5887941 w 11235156"/>
              <a:gd name="connsiteY1023" fmla="*/ 4395003 h 5333466"/>
              <a:gd name="connsiteX1024" fmla="*/ 5842429 w 11235156"/>
              <a:gd name="connsiteY1024" fmla="*/ 4400701 h 5333466"/>
              <a:gd name="connsiteX1025" fmla="*/ 5752606 w 11235156"/>
              <a:gd name="connsiteY1025" fmla="*/ 4383747 h 5333466"/>
              <a:gd name="connsiteX1026" fmla="*/ 5738021 w 11235156"/>
              <a:gd name="connsiteY1026" fmla="*/ 4380392 h 5333466"/>
              <a:gd name="connsiteX1027" fmla="*/ 5705722 w 11235156"/>
              <a:gd name="connsiteY1027" fmla="*/ 4389660 h 5333466"/>
              <a:gd name="connsiteX1028" fmla="*/ 5696972 w 11235156"/>
              <a:gd name="connsiteY1028" fmla="*/ 4396658 h 5333466"/>
              <a:gd name="connsiteX1029" fmla="*/ 5683675 w 11235156"/>
              <a:gd name="connsiteY1029" fmla="*/ 4401550 h 5333466"/>
              <a:gd name="connsiteX1030" fmla="*/ 5663900 w 11235156"/>
              <a:gd name="connsiteY1030" fmla="*/ 4391965 h 5333466"/>
              <a:gd name="connsiteX1031" fmla="*/ 5646011 w 11235156"/>
              <a:gd name="connsiteY1031" fmla="*/ 4376453 h 5333466"/>
              <a:gd name="connsiteX1032" fmla="*/ 5626879 w 11235156"/>
              <a:gd name="connsiteY1032" fmla="*/ 4370991 h 5333466"/>
              <a:gd name="connsiteX1033" fmla="*/ 5599297 w 11235156"/>
              <a:gd name="connsiteY1033" fmla="*/ 4365441 h 5333466"/>
              <a:gd name="connsiteX1034" fmla="*/ 5586944 w 11235156"/>
              <a:gd name="connsiteY1034" fmla="*/ 4367370 h 5333466"/>
              <a:gd name="connsiteX1035" fmla="*/ 5528650 w 11235156"/>
              <a:gd name="connsiteY1035" fmla="*/ 4372248 h 5333466"/>
              <a:gd name="connsiteX1036" fmla="*/ 5507761 w 11235156"/>
              <a:gd name="connsiteY1036" fmla="*/ 4382550 h 5333466"/>
              <a:gd name="connsiteX1037" fmla="*/ 5525435 w 11235156"/>
              <a:gd name="connsiteY1037" fmla="*/ 4396688 h 5333466"/>
              <a:gd name="connsiteX1038" fmla="*/ 5529982 w 11235156"/>
              <a:gd name="connsiteY1038" fmla="*/ 4398793 h 5333466"/>
              <a:gd name="connsiteX1039" fmla="*/ 5544786 w 11235156"/>
              <a:gd name="connsiteY1039" fmla="*/ 4448583 h 5333466"/>
              <a:gd name="connsiteX1040" fmla="*/ 5520120 w 11235156"/>
              <a:gd name="connsiteY1040" fmla="*/ 4425681 h 5333466"/>
              <a:gd name="connsiteX1041" fmla="*/ 5488250 w 11235156"/>
              <a:gd name="connsiteY1041" fmla="*/ 4437697 h 5333466"/>
              <a:gd name="connsiteX1042" fmla="*/ 5480529 w 11235156"/>
              <a:gd name="connsiteY1042" fmla="*/ 4433269 h 5333466"/>
              <a:gd name="connsiteX1043" fmla="*/ 5481986 w 11235156"/>
              <a:gd name="connsiteY1043" fmla="*/ 4424594 h 5333466"/>
              <a:gd name="connsiteX1044" fmla="*/ 5480054 w 11235156"/>
              <a:gd name="connsiteY1044" fmla="*/ 4412222 h 5333466"/>
              <a:gd name="connsiteX1045" fmla="*/ 5472033 w 11235156"/>
              <a:gd name="connsiteY1045" fmla="*/ 4414883 h 5333466"/>
              <a:gd name="connsiteX1046" fmla="*/ 5459765 w 11235156"/>
              <a:gd name="connsiteY1046" fmla="*/ 4408350 h 5333466"/>
              <a:gd name="connsiteX1047" fmla="*/ 5457104 w 11235156"/>
              <a:gd name="connsiteY1047" fmla="*/ 4400316 h 5333466"/>
              <a:gd name="connsiteX1048" fmla="*/ 5388304 w 11235156"/>
              <a:gd name="connsiteY1048" fmla="*/ 4427956 h 5333466"/>
              <a:gd name="connsiteX1049" fmla="*/ 5385344 w 11235156"/>
              <a:gd name="connsiteY1049" fmla="*/ 4427010 h 5333466"/>
              <a:gd name="connsiteX1050" fmla="*/ 5291962 w 11235156"/>
              <a:gd name="connsiteY1050" fmla="*/ 4423285 h 5333466"/>
              <a:gd name="connsiteX1051" fmla="*/ 5268282 w 11235156"/>
              <a:gd name="connsiteY1051" fmla="*/ 4415717 h 5333466"/>
              <a:gd name="connsiteX1052" fmla="*/ 5241000 w 11235156"/>
              <a:gd name="connsiteY1052" fmla="*/ 4403080 h 5333466"/>
              <a:gd name="connsiteX1053" fmla="*/ 5187767 w 11235156"/>
              <a:gd name="connsiteY1053" fmla="*/ 4404351 h 5333466"/>
              <a:gd name="connsiteX1054" fmla="*/ 5178419 w 11235156"/>
              <a:gd name="connsiteY1054" fmla="*/ 4425524 h 5333466"/>
              <a:gd name="connsiteX1055" fmla="*/ 5181509 w 11235156"/>
              <a:gd name="connsiteY1055" fmla="*/ 4436307 h 5333466"/>
              <a:gd name="connsiteX1056" fmla="*/ 5179452 w 11235156"/>
              <a:gd name="connsiteY1056" fmla="*/ 4459158 h 5333466"/>
              <a:gd name="connsiteX1057" fmla="*/ 5177052 w 11235156"/>
              <a:gd name="connsiteY1057" fmla="*/ 4470798 h 5333466"/>
              <a:gd name="connsiteX1058" fmla="*/ 5166155 w 11235156"/>
              <a:gd name="connsiteY1058" fmla="*/ 4464050 h 5333466"/>
              <a:gd name="connsiteX1059" fmla="*/ 5149081 w 11235156"/>
              <a:gd name="connsiteY1059" fmla="*/ 4435738 h 5333466"/>
              <a:gd name="connsiteX1060" fmla="*/ 5091984 w 11235156"/>
              <a:gd name="connsiteY1060" fmla="*/ 4412265 h 5333466"/>
              <a:gd name="connsiteX1061" fmla="*/ 5055138 w 11235156"/>
              <a:gd name="connsiteY1061" fmla="*/ 4419427 h 5333466"/>
              <a:gd name="connsiteX1062" fmla="*/ 5024681 w 11235156"/>
              <a:gd name="connsiteY1062" fmla="*/ 4404469 h 5333466"/>
              <a:gd name="connsiteX1063" fmla="*/ 5019275 w 11235156"/>
              <a:gd name="connsiteY1063" fmla="*/ 4396865 h 5333466"/>
              <a:gd name="connsiteX1064" fmla="*/ 5006367 w 11235156"/>
              <a:gd name="connsiteY1064" fmla="*/ 4431266 h 5333466"/>
              <a:gd name="connsiteX1065" fmla="*/ 4991268 w 11235156"/>
              <a:gd name="connsiteY1065" fmla="*/ 4433624 h 5333466"/>
              <a:gd name="connsiteX1066" fmla="*/ 4967075 w 11235156"/>
              <a:gd name="connsiteY1066" fmla="*/ 4431768 h 5333466"/>
              <a:gd name="connsiteX1067" fmla="*/ 4934991 w 11235156"/>
              <a:gd name="connsiteY1067" fmla="*/ 4442410 h 5333466"/>
              <a:gd name="connsiteX1068" fmla="*/ 4881200 w 11235156"/>
              <a:gd name="connsiteY1068" fmla="*/ 4431096 h 5333466"/>
              <a:gd name="connsiteX1069" fmla="*/ 4846372 w 11235156"/>
              <a:gd name="connsiteY1069" fmla="*/ 4442167 h 5333466"/>
              <a:gd name="connsiteX1070" fmla="*/ 4807293 w 11235156"/>
              <a:gd name="connsiteY1070" fmla="*/ 4444044 h 5333466"/>
              <a:gd name="connsiteX1071" fmla="*/ 4785117 w 11235156"/>
              <a:gd name="connsiteY1071" fmla="*/ 4446098 h 5333466"/>
              <a:gd name="connsiteX1072" fmla="*/ 4782587 w 11235156"/>
              <a:gd name="connsiteY1072" fmla="*/ 4447901 h 5333466"/>
              <a:gd name="connsiteX1073" fmla="*/ 4767060 w 11235156"/>
              <a:gd name="connsiteY1073" fmla="*/ 4447510 h 5333466"/>
              <a:gd name="connsiteX1074" fmla="*/ 4761009 w 11235156"/>
              <a:gd name="connsiteY1074" fmla="*/ 4435781 h 5333466"/>
              <a:gd name="connsiteX1075" fmla="*/ 4729608 w 11235156"/>
              <a:gd name="connsiteY1075" fmla="*/ 4423787 h 5333466"/>
              <a:gd name="connsiteX1076" fmla="*/ 4664198 w 11235156"/>
              <a:gd name="connsiteY1076" fmla="*/ 4455122 h 5333466"/>
              <a:gd name="connsiteX1077" fmla="*/ 4646867 w 11235156"/>
              <a:gd name="connsiteY1077" fmla="*/ 4452195 h 5333466"/>
              <a:gd name="connsiteX1078" fmla="*/ 4632283 w 11235156"/>
              <a:gd name="connsiteY1078" fmla="*/ 4448840 h 5333466"/>
              <a:gd name="connsiteX1079" fmla="*/ 4598611 w 11235156"/>
              <a:gd name="connsiteY1079" fmla="*/ 4458322 h 5333466"/>
              <a:gd name="connsiteX1080" fmla="*/ 4573220 w 11235156"/>
              <a:gd name="connsiteY1080" fmla="*/ 4484816 h 5333466"/>
              <a:gd name="connsiteX1081" fmla="*/ 4560996 w 11235156"/>
              <a:gd name="connsiteY1081" fmla="*/ 4496582 h 5333466"/>
              <a:gd name="connsiteX1082" fmla="*/ 4532173 w 11235156"/>
              <a:gd name="connsiteY1082" fmla="*/ 4501082 h 5333466"/>
              <a:gd name="connsiteX1083" fmla="*/ 4528658 w 11235156"/>
              <a:gd name="connsiteY1083" fmla="*/ 4532609 h 5333466"/>
              <a:gd name="connsiteX1084" fmla="*/ 4516130 w 11235156"/>
              <a:gd name="connsiteY1084" fmla="*/ 4506403 h 5333466"/>
              <a:gd name="connsiteX1085" fmla="*/ 4545509 w 11235156"/>
              <a:gd name="connsiteY1085" fmla="*/ 4469429 h 5333466"/>
              <a:gd name="connsiteX1086" fmla="*/ 4495795 w 11235156"/>
              <a:gd name="connsiteY1086" fmla="*/ 4484231 h 5333466"/>
              <a:gd name="connsiteX1087" fmla="*/ 4488333 w 11235156"/>
              <a:gd name="connsiteY1087" fmla="*/ 4499478 h 5333466"/>
              <a:gd name="connsiteX1088" fmla="*/ 4464530 w 11235156"/>
              <a:gd name="connsiteY1088" fmla="*/ 4527132 h 5333466"/>
              <a:gd name="connsiteX1089" fmla="*/ 4459384 w 11235156"/>
              <a:gd name="connsiteY1089" fmla="*/ 4539202 h 5333466"/>
              <a:gd name="connsiteX1090" fmla="*/ 4454067 w 11235156"/>
              <a:gd name="connsiteY1090" fmla="*/ 4568194 h 5333466"/>
              <a:gd name="connsiteX1091" fmla="*/ 4448232 w 11235156"/>
              <a:gd name="connsiteY1091" fmla="*/ 4557840 h 5333466"/>
              <a:gd name="connsiteX1092" fmla="*/ 4416748 w 11235156"/>
              <a:gd name="connsiteY1092" fmla="*/ 4554307 h 5333466"/>
              <a:gd name="connsiteX1093" fmla="*/ 4378015 w 11235156"/>
              <a:gd name="connsiteY1093" fmla="*/ 4567395 h 5333466"/>
              <a:gd name="connsiteX1094" fmla="*/ 4346745 w 11235156"/>
              <a:gd name="connsiteY1094" fmla="*/ 4565237 h 5333466"/>
              <a:gd name="connsiteX1095" fmla="*/ 4254176 w 11235156"/>
              <a:gd name="connsiteY1095" fmla="*/ 4548712 h 5333466"/>
              <a:gd name="connsiteX1096" fmla="*/ 4243879 w 11235156"/>
              <a:gd name="connsiteY1096" fmla="*/ 4527790 h 5333466"/>
              <a:gd name="connsiteX1097" fmla="*/ 4261462 w 11235156"/>
              <a:gd name="connsiteY1097" fmla="*/ 4505330 h 5333466"/>
              <a:gd name="connsiteX1098" fmla="*/ 4285695 w 11235156"/>
              <a:gd name="connsiteY1098" fmla="*/ 4480426 h 5333466"/>
              <a:gd name="connsiteX1099" fmla="*/ 4166582 w 11235156"/>
              <a:gd name="connsiteY1099" fmla="*/ 4537043 h 5333466"/>
              <a:gd name="connsiteX1100" fmla="*/ 4151913 w 11235156"/>
              <a:gd name="connsiteY1100" fmla="*/ 4542149 h 5333466"/>
              <a:gd name="connsiteX1101" fmla="*/ 4139728 w 11235156"/>
              <a:gd name="connsiteY1101" fmla="*/ 4527154 h 5333466"/>
              <a:gd name="connsiteX1102" fmla="*/ 4143287 w 11235156"/>
              <a:gd name="connsiteY1102" fmla="*/ 4513926 h 5333466"/>
              <a:gd name="connsiteX1103" fmla="*/ 4161685 w 11235156"/>
              <a:gd name="connsiteY1103" fmla="*/ 4478667 h 5333466"/>
              <a:gd name="connsiteX1104" fmla="*/ 4147869 w 11235156"/>
              <a:gd name="connsiteY1104" fmla="*/ 4444213 h 5333466"/>
              <a:gd name="connsiteX1105" fmla="*/ 4121920 w 11235156"/>
              <a:gd name="connsiteY1105" fmla="*/ 4458121 h 5333466"/>
              <a:gd name="connsiteX1106" fmla="*/ 4117418 w 11235156"/>
              <a:gd name="connsiteY1106" fmla="*/ 4474314 h 5333466"/>
              <a:gd name="connsiteX1107" fmla="*/ 4077916 w 11235156"/>
              <a:gd name="connsiteY1107" fmla="*/ 4518500 h 5333466"/>
              <a:gd name="connsiteX1108" fmla="*/ 4040127 w 11235156"/>
              <a:gd name="connsiteY1108" fmla="*/ 4528624 h 5333466"/>
              <a:gd name="connsiteX1109" fmla="*/ 3942412 w 11235156"/>
              <a:gd name="connsiteY1109" fmla="*/ 4524169 h 5333466"/>
              <a:gd name="connsiteX1110" fmla="*/ 3918349 w 11235156"/>
              <a:gd name="connsiteY1110" fmla="*/ 4532150 h 5333466"/>
              <a:gd name="connsiteX1111" fmla="*/ 3880260 w 11235156"/>
              <a:gd name="connsiteY1111" fmla="*/ 4549362 h 5333466"/>
              <a:gd name="connsiteX1112" fmla="*/ 3833333 w 11235156"/>
              <a:gd name="connsiteY1112" fmla="*/ 4536976 h 5333466"/>
              <a:gd name="connsiteX1113" fmla="*/ 3802704 w 11235156"/>
              <a:gd name="connsiteY1113" fmla="*/ 4538942 h 5333466"/>
              <a:gd name="connsiteX1114" fmla="*/ 3781815 w 11235156"/>
              <a:gd name="connsiteY1114" fmla="*/ 4549244 h 5333466"/>
              <a:gd name="connsiteX1115" fmla="*/ 3770535 w 11235156"/>
              <a:gd name="connsiteY1115" fmla="*/ 4558045 h 5333466"/>
              <a:gd name="connsiteX1116" fmla="*/ 3762469 w 11235156"/>
              <a:gd name="connsiteY1116" fmla="*/ 4542407 h 5333466"/>
              <a:gd name="connsiteX1117" fmla="*/ 3769288 w 11235156"/>
              <a:gd name="connsiteY1117" fmla="*/ 4523038 h 5333466"/>
              <a:gd name="connsiteX1118" fmla="*/ 3736040 w 11235156"/>
              <a:gd name="connsiteY1118" fmla="*/ 4490209 h 5333466"/>
              <a:gd name="connsiteX1119" fmla="*/ 3720214 w 11235156"/>
              <a:gd name="connsiteY1119" fmla="*/ 4496906 h 5333466"/>
              <a:gd name="connsiteX1120" fmla="*/ 3704899 w 11235156"/>
              <a:gd name="connsiteY1120" fmla="*/ 4497888 h 5333466"/>
              <a:gd name="connsiteX1121" fmla="*/ 3633609 w 11235156"/>
              <a:gd name="connsiteY1121" fmla="*/ 4500571 h 5333466"/>
              <a:gd name="connsiteX1122" fmla="*/ 3630349 w 11235156"/>
              <a:gd name="connsiteY1122" fmla="*/ 4506712 h 5333466"/>
              <a:gd name="connsiteX1123" fmla="*/ 3637986 w 11235156"/>
              <a:gd name="connsiteY1123" fmla="*/ 4519600 h 5333466"/>
              <a:gd name="connsiteX1124" fmla="*/ 3643047 w 11235156"/>
              <a:gd name="connsiteY1124" fmla="*/ 4515994 h 5333466"/>
              <a:gd name="connsiteX1125" fmla="*/ 3676933 w 11235156"/>
              <a:gd name="connsiteY1125" fmla="*/ 4507887 h 5333466"/>
              <a:gd name="connsiteX1126" fmla="*/ 3696240 w 11235156"/>
              <a:gd name="connsiteY1126" fmla="*/ 4541484 h 5333466"/>
              <a:gd name="connsiteX1127" fmla="*/ 3685688 w 11235156"/>
              <a:gd name="connsiteY1127" fmla="*/ 4545947 h 5333466"/>
              <a:gd name="connsiteX1128" fmla="*/ 3661625 w 11235156"/>
              <a:gd name="connsiteY1128" fmla="*/ 4553929 h 5333466"/>
              <a:gd name="connsiteX1129" fmla="*/ 3610968 w 11235156"/>
              <a:gd name="connsiteY1129" fmla="*/ 4571695 h 5333466"/>
              <a:gd name="connsiteX1130" fmla="*/ 3586775 w 11235156"/>
              <a:gd name="connsiteY1130" fmla="*/ 4569840 h 5333466"/>
              <a:gd name="connsiteX1131" fmla="*/ 3556448 w 11235156"/>
              <a:gd name="connsiteY1131" fmla="*/ 4564718 h 5333466"/>
              <a:gd name="connsiteX1132" fmla="*/ 3536802 w 11235156"/>
              <a:gd name="connsiteY1132" fmla="*/ 4564970 h 5333466"/>
              <a:gd name="connsiteX1133" fmla="*/ 3516857 w 11235156"/>
              <a:gd name="connsiteY1133" fmla="*/ 4572308 h 5333466"/>
              <a:gd name="connsiteX1134" fmla="*/ 3502442 w 11235156"/>
              <a:gd name="connsiteY1134" fmla="*/ 4552029 h 5333466"/>
              <a:gd name="connsiteX1135" fmla="*/ 3456806 w 11235156"/>
              <a:gd name="connsiteY1135" fmla="*/ 4592950 h 5333466"/>
              <a:gd name="connsiteX1136" fmla="*/ 3460579 w 11235156"/>
              <a:gd name="connsiteY1136" fmla="*/ 4581095 h 5333466"/>
              <a:gd name="connsiteX1137" fmla="*/ 3436855 w 11235156"/>
              <a:gd name="connsiteY1137" fmla="*/ 4555229 h 5333466"/>
              <a:gd name="connsiteX1138" fmla="*/ 3392932 w 11235156"/>
              <a:gd name="connsiteY1138" fmla="*/ 4562087 h 5333466"/>
              <a:gd name="connsiteX1139" fmla="*/ 3324341 w 11235156"/>
              <a:gd name="connsiteY1139" fmla="*/ 4546043 h 5333466"/>
              <a:gd name="connsiteX1140" fmla="*/ 3298177 w 11235156"/>
              <a:gd name="connsiteY1140" fmla="*/ 4558577 h 5333466"/>
              <a:gd name="connsiteX1141" fmla="*/ 3269611 w 11235156"/>
              <a:gd name="connsiteY1141" fmla="*/ 4582750 h 5333466"/>
              <a:gd name="connsiteX1142" fmla="*/ 3234866 w 11235156"/>
              <a:gd name="connsiteY1142" fmla="*/ 4585360 h 5333466"/>
              <a:gd name="connsiteX1143" fmla="*/ 3215520 w 11235156"/>
              <a:gd name="connsiteY1143" fmla="*/ 4578523 h 5333466"/>
              <a:gd name="connsiteX1144" fmla="*/ 3209600 w 11235156"/>
              <a:gd name="connsiteY1144" fmla="*/ 4576631 h 5333466"/>
              <a:gd name="connsiteX1145" fmla="*/ 3157357 w 11235156"/>
              <a:gd name="connsiteY1145" fmla="*/ 4593237 h 5333466"/>
              <a:gd name="connsiteX1146" fmla="*/ 3111461 w 11235156"/>
              <a:gd name="connsiteY1146" fmla="*/ 4614484 h 5333466"/>
              <a:gd name="connsiteX1147" fmla="*/ 3097306 w 11235156"/>
              <a:gd name="connsiteY1147" fmla="*/ 4613878 h 5333466"/>
              <a:gd name="connsiteX1148" fmla="*/ 3076073 w 11235156"/>
              <a:gd name="connsiteY1148" fmla="*/ 4612969 h 5333466"/>
              <a:gd name="connsiteX1149" fmla="*/ 3013407 w 11235156"/>
              <a:gd name="connsiteY1149" fmla="*/ 4643875 h 5333466"/>
              <a:gd name="connsiteX1150" fmla="*/ 2985096 w 11235156"/>
              <a:gd name="connsiteY1150" fmla="*/ 4642663 h 5333466"/>
              <a:gd name="connsiteX1151" fmla="*/ 2969223 w 11235156"/>
              <a:gd name="connsiteY1151" fmla="*/ 4631061 h 5333466"/>
              <a:gd name="connsiteX1152" fmla="*/ 2957469 w 11235156"/>
              <a:gd name="connsiteY1152" fmla="*/ 4618815 h 5333466"/>
              <a:gd name="connsiteX1153" fmla="*/ 2902220 w 11235156"/>
              <a:gd name="connsiteY1153" fmla="*/ 4616176 h 5333466"/>
              <a:gd name="connsiteX1154" fmla="*/ 2891713 w 11235156"/>
              <a:gd name="connsiteY1154" fmla="*/ 4638939 h 5333466"/>
              <a:gd name="connsiteX1155" fmla="*/ 2888498 w 11235156"/>
              <a:gd name="connsiteY1155" fmla="*/ 4663378 h 5333466"/>
              <a:gd name="connsiteX1156" fmla="*/ 2869322 w 11235156"/>
              <a:gd name="connsiteY1156" fmla="*/ 4639618 h 5333466"/>
              <a:gd name="connsiteX1157" fmla="*/ 2833974 w 11235156"/>
              <a:gd name="connsiteY1157" fmla="*/ 4611343 h 5333466"/>
              <a:gd name="connsiteX1158" fmla="*/ 2794212 w 11235156"/>
              <a:gd name="connsiteY1158" fmla="*/ 4635856 h 5333466"/>
              <a:gd name="connsiteX1159" fmla="*/ 2773109 w 11235156"/>
              <a:gd name="connsiteY1159" fmla="*/ 4644784 h 5333466"/>
              <a:gd name="connsiteX1160" fmla="*/ 2736648 w 11235156"/>
              <a:gd name="connsiteY1160" fmla="*/ 4636396 h 5333466"/>
              <a:gd name="connsiteX1161" fmla="*/ 2723865 w 11235156"/>
              <a:gd name="connsiteY1161" fmla="*/ 4635575 h 5333466"/>
              <a:gd name="connsiteX1162" fmla="*/ 2695684 w 11235156"/>
              <a:gd name="connsiteY1162" fmla="*/ 4644200 h 5333466"/>
              <a:gd name="connsiteX1163" fmla="*/ 2705163 w 11235156"/>
              <a:gd name="connsiteY1163" fmla="*/ 4632863 h 5333466"/>
              <a:gd name="connsiteX1164" fmla="*/ 2700784 w 11235156"/>
              <a:gd name="connsiteY1164" fmla="*/ 4613833 h 5333466"/>
              <a:gd name="connsiteX1165" fmla="*/ 2684743 w 11235156"/>
              <a:gd name="connsiteY1165" fmla="*/ 4619154 h 5333466"/>
              <a:gd name="connsiteX1166" fmla="*/ 2647558 w 11235156"/>
              <a:gd name="connsiteY1166" fmla="*/ 4660164 h 5333466"/>
              <a:gd name="connsiteX1167" fmla="*/ 2613886 w 11235156"/>
              <a:gd name="connsiteY1167" fmla="*/ 4669646 h 5333466"/>
              <a:gd name="connsiteX1168" fmla="*/ 2576396 w 11235156"/>
              <a:gd name="connsiteY1168" fmla="*/ 4672683 h 5333466"/>
              <a:gd name="connsiteX1169" fmla="*/ 2535517 w 11235156"/>
              <a:gd name="connsiteY1169" fmla="*/ 4672025 h 5333466"/>
              <a:gd name="connsiteX1170" fmla="*/ 2507122 w 11235156"/>
              <a:gd name="connsiteY1170" fmla="*/ 4679274 h 5333466"/>
              <a:gd name="connsiteX1171" fmla="*/ 2472592 w 11235156"/>
              <a:gd name="connsiteY1171" fmla="*/ 4683258 h 5333466"/>
              <a:gd name="connsiteX1172" fmla="*/ 2461481 w 11235156"/>
              <a:gd name="connsiteY1172" fmla="*/ 4675136 h 5333466"/>
              <a:gd name="connsiteX1173" fmla="*/ 2421116 w 11235156"/>
              <a:gd name="connsiteY1173" fmla="*/ 4668766 h 5333466"/>
              <a:gd name="connsiteX1174" fmla="*/ 2403747 w 11235156"/>
              <a:gd name="connsiteY1174" fmla="*/ 4692599 h 5333466"/>
              <a:gd name="connsiteX1175" fmla="*/ 2374965 w 11235156"/>
              <a:gd name="connsiteY1175" fmla="*/ 4715399 h 5333466"/>
              <a:gd name="connsiteX1176" fmla="*/ 2324095 w 11235156"/>
              <a:gd name="connsiteY1176" fmla="*/ 4731790 h 5333466"/>
              <a:gd name="connsiteX1177" fmla="*/ 2310798 w 11235156"/>
              <a:gd name="connsiteY1177" fmla="*/ 4736682 h 5333466"/>
              <a:gd name="connsiteX1178" fmla="*/ 2233287 w 11235156"/>
              <a:gd name="connsiteY1178" fmla="*/ 4744560 h 5333466"/>
              <a:gd name="connsiteX1179" fmla="*/ 2246839 w 11235156"/>
              <a:gd name="connsiteY1179" fmla="*/ 4714282 h 5333466"/>
              <a:gd name="connsiteX1180" fmla="*/ 2250398 w 11235156"/>
              <a:gd name="connsiteY1180" fmla="*/ 4701054 h 5333466"/>
              <a:gd name="connsiteX1181" fmla="*/ 2249624 w 11235156"/>
              <a:gd name="connsiteY1181" fmla="*/ 4687093 h 5333466"/>
              <a:gd name="connsiteX1182" fmla="*/ 2236112 w 11235156"/>
              <a:gd name="connsiteY1182" fmla="*/ 4690611 h 5333466"/>
              <a:gd name="connsiteX1183" fmla="*/ 2223590 w 11235156"/>
              <a:gd name="connsiteY1183" fmla="*/ 4709464 h 5333466"/>
              <a:gd name="connsiteX1184" fmla="*/ 2212180 w 11235156"/>
              <a:gd name="connsiteY1184" fmla="*/ 4708429 h 5333466"/>
              <a:gd name="connsiteX1185" fmla="*/ 2201582 w 11235156"/>
              <a:gd name="connsiteY1185" fmla="*/ 4694594 h 5333466"/>
              <a:gd name="connsiteX1186" fmla="*/ 2132653 w 11235156"/>
              <a:gd name="connsiteY1186" fmla="*/ 4712397 h 5333466"/>
              <a:gd name="connsiteX1187" fmla="*/ 2118542 w 11235156"/>
              <a:gd name="connsiteY1187" fmla="*/ 4730090 h 5333466"/>
              <a:gd name="connsiteX1188" fmla="*/ 2117339 w 11235156"/>
              <a:gd name="connsiteY1188" fmla="*/ 4713380 h 5333466"/>
              <a:gd name="connsiteX1189" fmla="*/ 2100308 w 11235156"/>
              <a:gd name="connsiteY1189" fmla="*/ 4703367 h 5333466"/>
              <a:gd name="connsiteX1190" fmla="*/ 2077833 w 11235156"/>
              <a:gd name="connsiteY1190" fmla="*/ 4712508 h 5333466"/>
              <a:gd name="connsiteX1191" fmla="*/ 2066897 w 11235156"/>
              <a:gd name="connsiteY1191" fmla="*/ 4732521 h 5333466"/>
              <a:gd name="connsiteX1192" fmla="*/ 2077838 w 11235156"/>
              <a:gd name="connsiteY1192" fmla="*/ 4757567 h 5333466"/>
              <a:gd name="connsiteX1193" fmla="*/ 2054673 w 11235156"/>
              <a:gd name="connsiteY1193" fmla="*/ 4744287 h 5333466"/>
              <a:gd name="connsiteX1194" fmla="*/ 2034084 w 11235156"/>
              <a:gd name="connsiteY1194" fmla="*/ 4747501 h 5333466"/>
              <a:gd name="connsiteX1195" fmla="*/ 1969272 w 11235156"/>
              <a:gd name="connsiteY1195" fmla="*/ 4764661 h 5333466"/>
              <a:gd name="connsiteX1196" fmla="*/ 1919474 w 11235156"/>
              <a:gd name="connsiteY1196" fmla="*/ 4787926 h 5333466"/>
              <a:gd name="connsiteX1197" fmla="*/ 1907978 w 11235156"/>
              <a:gd name="connsiteY1197" fmla="*/ 4795354 h 5333466"/>
              <a:gd name="connsiteX1198" fmla="*/ 1878555 w 11235156"/>
              <a:gd name="connsiteY1198" fmla="*/ 4814029 h 5333466"/>
              <a:gd name="connsiteX1199" fmla="*/ 1877610 w 11235156"/>
              <a:gd name="connsiteY1199" fmla="*/ 4816992 h 5333466"/>
              <a:gd name="connsiteX1200" fmla="*/ 1863800 w 11235156"/>
              <a:gd name="connsiteY1200" fmla="*/ 4827598 h 5333466"/>
              <a:gd name="connsiteX1201" fmla="*/ 1855220 w 11235156"/>
              <a:gd name="connsiteY1201" fmla="*/ 4817673 h 5333466"/>
              <a:gd name="connsiteX1202" fmla="*/ 1832914 w 11235156"/>
              <a:gd name="connsiteY1202" fmla="*/ 4809891 h 5333466"/>
              <a:gd name="connsiteX1203" fmla="*/ 1779511 w 11235156"/>
              <a:gd name="connsiteY1203" fmla="*/ 4828086 h 5333466"/>
              <a:gd name="connsiteX1204" fmla="*/ 1739620 w 11235156"/>
              <a:gd name="connsiteY1204" fmla="*/ 4842762 h 5333466"/>
              <a:gd name="connsiteX1205" fmla="*/ 1727995 w 11235156"/>
              <a:gd name="connsiteY1205" fmla="*/ 4840353 h 5333466"/>
              <a:gd name="connsiteX1206" fmla="*/ 1694279 w 11235156"/>
              <a:gd name="connsiteY1206" fmla="*/ 4831537 h 5333466"/>
              <a:gd name="connsiteX1207" fmla="*/ 1644436 w 11235156"/>
              <a:gd name="connsiteY1207" fmla="*/ 4836503 h 5333466"/>
              <a:gd name="connsiteX1208" fmla="*/ 1655248 w 11235156"/>
              <a:gd name="connsiteY1208" fmla="*/ 4851713 h 5333466"/>
              <a:gd name="connsiteX1209" fmla="*/ 1651903 w 11235156"/>
              <a:gd name="connsiteY1209" fmla="*/ 4866315 h 5333466"/>
              <a:gd name="connsiteX1210" fmla="*/ 1604680 w 11235156"/>
              <a:gd name="connsiteY1210" fmla="*/ 4906075 h 5333466"/>
              <a:gd name="connsiteX1211" fmla="*/ 1532751 w 11235156"/>
              <a:gd name="connsiteY1211" fmla="*/ 4949693 h 5333466"/>
              <a:gd name="connsiteX1212" fmla="*/ 1523012 w 11235156"/>
              <a:gd name="connsiteY1212" fmla="*/ 4941357 h 5333466"/>
              <a:gd name="connsiteX1213" fmla="*/ 1536049 w 11235156"/>
              <a:gd name="connsiteY1213" fmla="*/ 4916791 h 5333466"/>
              <a:gd name="connsiteX1214" fmla="*/ 1536220 w 11235156"/>
              <a:gd name="connsiteY1214" fmla="*/ 4899867 h 5333466"/>
              <a:gd name="connsiteX1215" fmla="*/ 1520691 w 11235156"/>
              <a:gd name="connsiteY1215" fmla="*/ 4899475 h 5333466"/>
              <a:gd name="connsiteX1216" fmla="*/ 1500232 w 11235156"/>
              <a:gd name="connsiteY1216" fmla="*/ 4912527 h 5333466"/>
              <a:gd name="connsiteX1217" fmla="*/ 1485347 w 11235156"/>
              <a:gd name="connsiteY1217" fmla="*/ 4916260 h 5333466"/>
              <a:gd name="connsiteX1218" fmla="*/ 1485517 w 11235156"/>
              <a:gd name="connsiteY1218" fmla="*/ 4899335 h 5333466"/>
              <a:gd name="connsiteX1219" fmla="*/ 1486974 w 11235156"/>
              <a:gd name="connsiteY1219" fmla="*/ 4890659 h 5333466"/>
              <a:gd name="connsiteX1220" fmla="*/ 1477581 w 11235156"/>
              <a:gd name="connsiteY1220" fmla="*/ 4893534 h 5333466"/>
              <a:gd name="connsiteX1221" fmla="*/ 1414231 w 11235156"/>
              <a:gd name="connsiteY1221" fmla="*/ 4947077 h 5333466"/>
              <a:gd name="connsiteX1222" fmla="*/ 1331969 w 11235156"/>
              <a:gd name="connsiteY1222" fmla="*/ 5041592 h 5333466"/>
              <a:gd name="connsiteX1223" fmla="*/ 1322791 w 11235156"/>
              <a:gd name="connsiteY1223" fmla="*/ 5045841 h 5333466"/>
              <a:gd name="connsiteX1224" fmla="*/ 1316956 w 11235156"/>
              <a:gd name="connsiteY1224" fmla="*/ 5035488 h 5333466"/>
              <a:gd name="connsiteX1225" fmla="*/ 1318583 w 11235156"/>
              <a:gd name="connsiteY1225" fmla="*/ 5009887 h 5333466"/>
              <a:gd name="connsiteX1226" fmla="*/ 1317894 w 11235156"/>
              <a:gd name="connsiteY1226" fmla="*/ 4987465 h 5333466"/>
              <a:gd name="connsiteX1227" fmla="*/ 1303524 w 11235156"/>
              <a:gd name="connsiteY1227" fmla="*/ 4985484 h 5333466"/>
              <a:gd name="connsiteX1228" fmla="*/ 1291000 w 11235156"/>
              <a:gd name="connsiteY1228" fmla="*/ 5004337 h 5333466"/>
              <a:gd name="connsiteX1229" fmla="*/ 1272213 w 11235156"/>
              <a:gd name="connsiteY1229" fmla="*/ 5010087 h 5333466"/>
              <a:gd name="connsiteX1230" fmla="*/ 1263548 w 11235156"/>
              <a:gd name="connsiteY1230" fmla="*/ 5008623 h 5333466"/>
              <a:gd name="connsiteX1231" fmla="*/ 1242230 w 11235156"/>
              <a:gd name="connsiteY1231" fmla="*/ 5016176 h 5333466"/>
              <a:gd name="connsiteX1232" fmla="*/ 1214524 w 11235156"/>
              <a:gd name="connsiteY1232" fmla="*/ 5045849 h 5333466"/>
              <a:gd name="connsiteX1233" fmla="*/ 1184501 w 11235156"/>
              <a:gd name="connsiteY1233" fmla="*/ 5078699 h 5333466"/>
              <a:gd name="connsiteX1234" fmla="*/ 1166442 w 11235156"/>
              <a:gd name="connsiteY1234" fmla="*/ 5080111 h 5333466"/>
              <a:gd name="connsiteX1235" fmla="*/ 1073883 w 11235156"/>
              <a:gd name="connsiteY1235" fmla="*/ 5153704 h 5333466"/>
              <a:gd name="connsiteX1236" fmla="*/ 1040686 w 11235156"/>
              <a:gd name="connsiteY1236" fmla="*/ 5184232 h 5333466"/>
              <a:gd name="connsiteX1237" fmla="*/ 1020526 w 11235156"/>
              <a:gd name="connsiteY1237" fmla="*/ 5190197 h 5333466"/>
              <a:gd name="connsiteX1238" fmla="*/ 984883 w 11235156"/>
              <a:gd name="connsiteY1238" fmla="*/ 5214067 h 5333466"/>
              <a:gd name="connsiteX1239" fmla="*/ 967039 w 11235156"/>
              <a:gd name="connsiteY1239" fmla="*/ 5216853 h 5333466"/>
              <a:gd name="connsiteX1240" fmla="*/ 946235 w 11235156"/>
              <a:gd name="connsiteY1240" fmla="*/ 5218694 h 5333466"/>
              <a:gd name="connsiteX1241" fmla="*/ 926204 w 11235156"/>
              <a:gd name="connsiteY1241" fmla="*/ 5234494 h 5333466"/>
              <a:gd name="connsiteX1242" fmla="*/ 924104 w 11235156"/>
              <a:gd name="connsiteY1242" fmla="*/ 5239046 h 5333466"/>
              <a:gd name="connsiteX1243" fmla="*/ 926724 w 11235156"/>
              <a:gd name="connsiteY1243" fmla="*/ 5273840 h 5333466"/>
              <a:gd name="connsiteX1244" fmla="*/ 910382 w 11235156"/>
              <a:gd name="connsiteY1244" fmla="*/ 5286248 h 5333466"/>
              <a:gd name="connsiteX1245" fmla="*/ 901373 w 11235156"/>
              <a:gd name="connsiteY1245" fmla="*/ 5273574 h 5333466"/>
              <a:gd name="connsiteX1246" fmla="*/ 900469 w 11235156"/>
              <a:gd name="connsiteY1246" fmla="*/ 5249777 h 5333466"/>
              <a:gd name="connsiteX1247" fmla="*/ 882201 w 11235156"/>
              <a:gd name="connsiteY1247" fmla="*/ 5294873 h 5333466"/>
              <a:gd name="connsiteX1248" fmla="*/ 854195 w 11235156"/>
              <a:gd name="connsiteY1248" fmla="*/ 5331633 h 5333466"/>
              <a:gd name="connsiteX1249" fmla="*/ 843513 w 11235156"/>
              <a:gd name="connsiteY1249" fmla="*/ 5326260 h 5333466"/>
              <a:gd name="connsiteX1250" fmla="*/ 849688 w 11235156"/>
              <a:gd name="connsiteY1250" fmla="*/ 5302766 h 5333466"/>
              <a:gd name="connsiteX1251" fmla="*/ 857963 w 11235156"/>
              <a:gd name="connsiteY1251" fmla="*/ 5274720 h 5333466"/>
              <a:gd name="connsiteX1252" fmla="*/ 816356 w 11235156"/>
              <a:gd name="connsiteY1252" fmla="*/ 5278400 h 5333466"/>
              <a:gd name="connsiteX1253" fmla="*/ 841317 w 11235156"/>
              <a:gd name="connsiteY1253" fmla="*/ 5249156 h 5333466"/>
              <a:gd name="connsiteX1254" fmla="*/ 851565 w 11235156"/>
              <a:gd name="connsiteY1254" fmla="*/ 5206721 h 5333466"/>
              <a:gd name="connsiteX1255" fmla="*/ 842685 w 11235156"/>
              <a:gd name="connsiteY1255" fmla="*/ 5203883 h 5333466"/>
              <a:gd name="connsiteX1256" fmla="*/ 828789 w 11235156"/>
              <a:gd name="connsiteY1256" fmla="*/ 5222950 h 5333466"/>
              <a:gd name="connsiteX1257" fmla="*/ 791085 w 11235156"/>
              <a:gd name="connsiteY1257" fmla="*/ 5224613 h 5333466"/>
              <a:gd name="connsiteX1258" fmla="*/ 788340 w 11235156"/>
              <a:gd name="connsiteY1258" fmla="*/ 5225042 h 5333466"/>
              <a:gd name="connsiteX1259" fmla="*/ 739959 w 11235156"/>
              <a:gd name="connsiteY1259" fmla="*/ 5266391 h 5333466"/>
              <a:gd name="connsiteX1260" fmla="*/ 660951 w 11235156"/>
              <a:gd name="connsiteY1260" fmla="*/ 5309705 h 5333466"/>
              <a:gd name="connsiteX1261" fmla="*/ 667854 w 11235156"/>
              <a:gd name="connsiteY1261" fmla="*/ 5281874 h 5333466"/>
              <a:gd name="connsiteX1262" fmla="*/ 652710 w 11235156"/>
              <a:gd name="connsiteY1262" fmla="*/ 5265932 h 5333466"/>
              <a:gd name="connsiteX1263" fmla="*/ 592999 w 11235156"/>
              <a:gd name="connsiteY1263" fmla="*/ 5252725 h 5333466"/>
              <a:gd name="connsiteX1264" fmla="*/ 575839 w 11235156"/>
              <a:gd name="connsiteY1264" fmla="*/ 5232875 h 5333466"/>
              <a:gd name="connsiteX1265" fmla="*/ 548641 w 11235156"/>
              <a:gd name="connsiteY1265" fmla="*/ 5211775 h 5333466"/>
              <a:gd name="connsiteX1266" fmla="*/ 528481 w 11235156"/>
              <a:gd name="connsiteY1266" fmla="*/ 5217740 h 5333466"/>
              <a:gd name="connsiteX1267" fmla="*/ 502356 w 11235156"/>
              <a:gd name="connsiteY1267" fmla="*/ 5203513 h 5333466"/>
              <a:gd name="connsiteX1268" fmla="*/ 494376 w 11235156"/>
              <a:gd name="connsiteY1268" fmla="*/ 5179413 h 5333466"/>
              <a:gd name="connsiteX1269" fmla="*/ 504752 w 11235156"/>
              <a:gd name="connsiteY1269" fmla="*/ 5146814 h 5333466"/>
              <a:gd name="connsiteX1270" fmla="*/ 527528 w 11235156"/>
              <a:gd name="connsiteY1270" fmla="*/ 5130586 h 5333466"/>
              <a:gd name="connsiteX1271" fmla="*/ 546275 w 11235156"/>
              <a:gd name="connsiteY1271" fmla="*/ 5151596 h 5333466"/>
              <a:gd name="connsiteX1272" fmla="*/ 564549 w 11235156"/>
              <a:gd name="connsiteY1272" fmla="*/ 5151558 h 5333466"/>
              <a:gd name="connsiteX1273" fmla="*/ 577541 w 11235156"/>
              <a:gd name="connsiteY1273" fmla="*/ 5108695 h 5333466"/>
              <a:gd name="connsiteX1274" fmla="*/ 574536 w 11235156"/>
              <a:gd name="connsiteY1274" fmla="*/ 5089450 h 5333466"/>
              <a:gd name="connsiteX1275" fmla="*/ 575694 w 11235156"/>
              <a:gd name="connsiteY1275" fmla="*/ 5087862 h 5333466"/>
              <a:gd name="connsiteX1276" fmla="*/ 572949 w 11235156"/>
              <a:gd name="connsiteY1276" fmla="*/ 5088290 h 5333466"/>
              <a:gd name="connsiteX1277" fmla="*/ 499646 w 11235156"/>
              <a:gd name="connsiteY1277" fmla="*/ 5132122 h 5333466"/>
              <a:gd name="connsiteX1278" fmla="*/ 458083 w 11235156"/>
              <a:gd name="connsiteY1278" fmla="*/ 5154101 h 5333466"/>
              <a:gd name="connsiteX1279" fmla="*/ 438912 w 11235156"/>
              <a:gd name="connsiteY1279" fmla="*/ 5175400 h 5333466"/>
              <a:gd name="connsiteX1280" fmla="*/ 427417 w 11235156"/>
              <a:gd name="connsiteY1280" fmla="*/ 5182827 h 5333466"/>
              <a:gd name="connsiteX1281" fmla="*/ 402924 w 11235156"/>
              <a:gd name="connsiteY1281" fmla="*/ 5188060 h 5333466"/>
              <a:gd name="connsiteX1282" fmla="*/ 362525 w 11235156"/>
              <a:gd name="connsiteY1282" fmla="*/ 5253509 h 5333466"/>
              <a:gd name="connsiteX1283" fmla="*/ 360208 w 11235156"/>
              <a:gd name="connsiteY1283" fmla="*/ 5256686 h 5333466"/>
              <a:gd name="connsiteX1284" fmla="*/ 348284 w 11235156"/>
              <a:gd name="connsiteY1284" fmla="*/ 5261364 h 5333466"/>
              <a:gd name="connsiteX1285" fmla="*/ 339705 w 11235156"/>
              <a:gd name="connsiteY1285" fmla="*/ 5251440 h 5333466"/>
              <a:gd name="connsiteX1286" fmla="*/ 344206 w 11235156"/>
              <a:gd name="connsiteY1286" fmla="*/ 5235246 h 5333466"/>
              <a:gd name="connsiteX1287" fmla="*/ 365134 w 11235156"/>
              <a:gd name="connsiteY1287" fmla="*/ 5198184 h 5333466"/>
              <a:gd name="connsiteX1288" fmla="*/ 366079 w 11235156"/>
              <a:gd name="connsiteY1288" fmla="*/ 5195221 h 5333466"/>
              <a:gd name="connsiteX1289" fmla="*/ 368609 w 11235156"/>
              <a:gd name="connsiteY1289" fmla="*/ 5193418 h 5333466"/>
              <a:gd name="connsiteX1290" fmla="*/ 364491 w 11235156"/>
              <a:gd name="connsiteY1290" fmla="*/ 5194061 h 5333466"/>
              <a:gd name="connsiteX1291" fmla="*/ 361961 w 11235156"/>
              <a:gd name="connsiteY1291" fmla="*/ 5195864 h 5333466"/>
              <a:gd name="connsiteX1292" fmla="*/ 326103 w 11235156"/>
              <a:gd name="connsiteY1292" fmla="*/ 5218360 h 5333466"/>
              <a:gd name="connsiteX1293" fmla="*/ 288788 w 11235156"/>
              <a:gd name="connsiteY1293" fmla="*/ 5249532 h 5333466"/>
              <a:gd name="connsiteX1294" fmla="*/ 266826 w 11235156"/>
              <a:gd name="connsiteY1294" fmla="*/ 5252961 h 5333466"/>
              <a:gd name="connsiteX1295" fmla="*/ 265922 w 11235156"/>
              <a:gd name="connsiteY1295" fmla="*/ 5229164 h 5333466"/>
              <a:gd name="connsiteX1296" fmla="*/ 287579 w 11235156"/>
              <a:gd name="connsiteY1296" fmla="*/ 5187764 h 5333466"/>
              <a:gd name="connsiteX1297" fmla="*/ 294782 w 11235156"/>
              <a:gd name="connsiteY1297" fmla="*/ 5152845 h 5333466"/>
              <a:gd name="connsiteX1298" fmla="*/ 279943 w 11235156"/>
              <a:gd name="connsiteY1298" fmla="*/ 5174876 h 5333466"/>
              <a:gd name="connsiteX1299" fmla="*/ 243486 w 11235156"/>
              <a:gd name="connsiteY1299" fmla="*/ 5211546 h 5333466"/>
              <a:gd name="connsiteX1300" fmla="*/ 192830 w 11235156"/>
              <a:gd name="connsiteY1300" fmla="*/ 5229312 h 5333466"/>
              <a:gd name="connsiteX1301" fmla="*/ 143370 w 11235156"/>
              <a:gd name="connsiteY1301" fmla="*/ 5218729 h 5333466"/>
              <a:gd name="connsiteX1302" fmla="*/ 118663 w 11235156"/>
              <a:gd name="connsiteY1302" fmla="*/ 5222587 h 5333466"/>
              <a:gd name="connsiteX1303" fmla="*/ 101293 w 11235156"/>
              <a:gd name="connsiteY1303" fmla="*/ 5246421 h 5333466"/>
              <a:gd name="connsiteX1304" fmla="*/ 32997 w 11235156"/>
              <a:gd name="connsiteY1304" fmla="*/ 5178230 h 5333466"/>
              <a:gd name="connsiteX1305" fmla="*/ 5834 w 11235156"/>
              <a:gd name="connsiteY1305" fmla="*/ 5085311 h 5333466"/>
              <a:gd name="connsiteX1306" fmla="*/ 27232 w 11235156"/>
              <a:gd name="connsiteY1306" fmla="*/ 5024238 h 5333466"/>
              <a:gd name="connsiteX1307" fmla="*/ 58842 w 11235156"/>
              <a:gd name="connsiteY1307" fmla="*/ 4992547 h 5333466"/>
              <a:gd name="connsiteX1308" fmla="*/ 64806 w 11235156"/>
              <a:gd name="connsiteY1308" fmla="*/ 5012737 h 5333466"/>
              <a:gd name="connsiteX1309" fmla="*/ 94999 w 11235156"/>
              <a:gd name="connsiteY1309" fmla="*/ 4962964 h 5333466"/>
              <a:gd name="connsiteX1310" fmla="*/ 117430 w 11235156"/>
              <a:gd name="connsiteY1310" fmla="*/ 4935523 h 5333466"/>
              <a:gd name="connsiteX1311" fmla="*/ 156677 w 11235156"/>
              <a:gd name="connsiteY1311" fmla="*/ 4916722 h 5333466"/>
              <a:gd name="connsiteX1312" fmla="*/ 195839 w 11235156"/>
              <a:gd name="connsiteY1312" fmla="*/ 4906383 h 5333466"/>
              <a:gd name="connsiteX1313" fmla="*/ 229680 w 11235156"/>
              <a:gd name="connsiteY1313" fmla="*/ 4879978 h 5333466"/>
              <a:gd name="connsiteX1314" fmla="*/ 249451 w 11235156"/>
              <a:gd name="connsiteY1314" fmla="*/ 4844505 h 5333466"/>
              <a:gd name="connsiteX1315" fmla="*/ 268538 w 11235156"/>
              <a:gd name="connsiteY1315" fmla="*/ 4831667 h 5333466"/>
              <a:gd name="connsiteX1316" fmla="*/ 382075 w 11235156"/>
              <a:gd name="connsiteY1316" fmla="*/ 4784369 h 5333466"/>
              <a:gd name="connsiteX1317" fmla="*/ 415961 w 11235156"/>
              <a:gd name="connsiteY1317" fmla="*/ 4776262 h 5333466"/>
              <a:gd name="connsiteX1318" fmla="*/ 466014 w 11235156"/>
              <a:gd name="connsiteY1318" fmla="*/ 4727611 h 5333466"/>
              <a:gd name="connsiteX1319" fmla="*/ 482825 w 11235156"/>
              <a:gd name="connsiteY1319" fmla="*/ 4691192 h 5333466"/>
              <a:gd name="connsiteX1320" fmla="*/ 494399 w 11235156"/>
              <a:gd name="connsiteY1320" fmla="*/ 4630244 h 5333466"/>
              <a:gd name="connsiteX1321" fmla="*/ 486463 w 11235156"/>
              <a:gd name="connsiteY1321" fmla="*/ 4624441 h 5333466"/>
              <a:gd name="connsiteX1322" fmla="*/ 479086 w 11235156"/>
              <a:gd name="connsiteY1322" fmla="*/ 4631227 h 5333466"/>
              <a:gd name="connsiteX1323" fmla="*/ 479431 w 11235156"/>
              <a:gd name="connsiteY1323" fmla="*/ 4642437 h 5333466"/>
              <a:gd name="connsiteX1324" fmla="*/ 459231 w 11235156"/>
              <a:gd name="connsiteY1324" fmla="*/ 4675162 h 5333466"/>
              <a:gd name="connsiteX1325" fmla="*/ 402095 w 11235156"/>
              <a:gd name="connsiteY1325" fmla="*/ 4678450 h 5333466"/>
              <a:gd name="connsiteX1326" fmla="*/ 416160 w 11235156"/>
              <a:gd name="connsiteY1326" fmla="*/ 4642460 h 5333466"/>
              <a:gd name="connsiteX1327" fmla="*/ 414228 w 11235156"/>
              <a:gd name="connsiteY1327" fmla="*/ 4630089 h 5333466"/>
              <a:gd name="connsiteX1328" fmla="*/ 402519 w 11235156"/>
              <a:gd name="connsiteY1328" fmla="*/ 4636141 h 5333466"/>
              <a:gd name="connsiteX1329" fmla="*/ 389567 w 11235156"/>
              <a:gd name="connsiteY1329" fmla="*/ 4652244 h 5333466"/>
              <a:gd name="connsiteX1330" fmla="*/ 368848 w 11235156"/>
              <a:gd name="connsiteY1330" fmla="*/ 4645622 h 5333466"/>
              <a:gd name="connsiteX1331" fmla="*/ 342508 w 11235156"/>
              <a:gd name="connsiteY1331" fmla="*/ 4630021 h 5333466"/>
              <a:gd name="connsiteX1332" fmla="*/ 328009 w 11235156"/>
              <a:gd name="connsiteY1332" fmla="*/ 4618204 h 5333466"/>
              <a:gd name="connsiteX1333" fmla="*/ 330625 w 11235156"/>
              <a:gd name="connsiteY1333" fmla="*/ 4607939 h 5333466"/>
              <a:gd name="connsiteX1334" fmla="*/ 316854 w 11235156"/>
              <a:gd name="connsiteY1334" fmla="*/ 4591784 h 5333466"/>
              <a:gd name="connsiteX1335" fmla="*/ 243201 w 11235156"/>
              <a:gd name="connsiteY1335" fmla="*/ 4579345 h 5333466"/>
              <a:gd name="connsiteX1336" fmla="*/ 227544 w 11235156"/>
              <a:gd name="connsiteY1336" fmla="*/ 4569117 h 5333466"/>
              <a:gd name="connsiteX1337" fmla="*/ 227454 w 11235156"/>
              <a:gd name="connsiteY1337" fmla="*/ 4532520 h 5333466"/>
              <a:gd name="connsiteX1338" fmla="*/ 266785 w 11235156"/>
              <a:gd name="connsiteY1338" fmla="*/ 4505257 h 5333466"/>
              <a:gd name="connsiteX1339" fmla="*/ 397647 w 11235156"/>
              <a:gd name="connsiteY1339" fmla="*/ 4415827 h 5333466"/>
              <a:gd name="connsiteX1340" fmla="*/ 425998 w 11235156"/>
              <a:gd name="connsiteY1340" fmla="*/ 4390278 h 5333466"/>
              <a:gd name="connsiteX1341" fmla="*/ 531724 w 11235156"/>
              <a:gd name="connsiteY1341" fmla="*/ 4301957 h 5333466"/>
              <a:gd name="connsiteX1342" fmla="*/ 540260 w 11235156"/>
              <a:gd name="connsiteY1342" fmla="*/ 4293584 h 5333466"/>
              <a:gd name="connsiteX1343" fmla="*/ 546174 w 11235156"/>
              <a:gd name="connsiteY1343" fmla="*/ 4250416 h 5333466"/>
              <a:gd name="connsiteX1344" fmla="*/ 537679 w 11235156"/>
              <a:gd name="connsiteY1344" fmla="*/ 4232029 h 5333466"/>
              <a:gd name="connsiteX1345" fmla="*/ 523009 w 11235156"/>
              <a:gd name="connsiteY1345" fmla="*/ 4237136 h 5333466"/>
              <a:gd name="connsiteX1346" fmla="*/ 420328 w 11235156"/>
              <a:gd name="connsiteY1346" fmla="*/ 4317942 h 5333466"/>
              <a:gd name="connsiteX1347" fmla="*/ 296583 w 11235156"/>
              <a:gd name="connsiteY1347" fmla="*/ 4380915 h 5333466"/>
              <a:gd name="connsiteX1348" fmla="*/ 279897 w 11235156"/>
              <a:gd name="connsiteY1348" fmla="*/ 4382111 h 5333466"/>
              <a:gd name="connsiteX1349" fmla="*/ 281225 w 11235156"/>
              <a:gd name="connsiteY1349" fmla="*/ 4363599 h 5333466"/>
              <a:gd name="connsiteX1350" fmla="*/ 286800 w 11235156"/>
              <a:gd name="connsiteY1350" fmla="*/ 4354280 h 5333466"/>
              <a:gd name="connsiteX1351" fmla="*/ 295290 w 11235156"/>
              <a:gd name="connsiteY1351" fmla="*/ 4327608 h 5333466"/>
              <a:gd name="connsiteX1352" fmla="*/ 201608 w 11235156"/>
              <a:gd name="connsiteY1352" fmla="*/ 4330971 h 5333466"/>
              <a:gd name="connsiteX1353" fmla="*/ 194401 w 11235156"/>
              <a:gd name="connsiteY1353" fmla="*/ 4320831 h 5333466"/>
              <a:gd name="connsiteX1354" fmla="*/ 195299 w 11235156"/>
              <a:gd name="connsiteY1354" fmla="*/ 4299569 h 5333466"/>
              <a:gd name="connsiteX1355" fmla="*/ 206529 w 11235156"/>
              <a:gd name="connsiteY1355" fmla="*/ 4227410 h 5333466"/>
              <a:gd name="connsiteX1356" fmla="*/ 280510 w 11235156"/>
              <a:gd name="connsiteY1356" fmla="*/ 4115882 h 5333466"/>
              <a:gd name="connsiteX1357" fmla="*/ 340641 w 11235156"/>
              <a:gd name="connsiteY1357" fmla="*/ 4041719 h 5333466"/>
              <a:gd name="connsiteX1358" fmla="*/ 397772 w 11235156"/>
              <a:gd name="connsiteY1358" fmla="*/ 3993372 h 5333466"/>
              <a:gd name="connsiteX1359" fmla="*/ 438775 w 11235156"/>
              <a:gd name="connsiteY1359" fmla="*/ 3958808 h 5333466"/>
              <a:gd name="connsiteX1360" fmla="*/ 454229 w 11235156"/>
              <a:gd name="connsiteY1360" fmla="*/ 3945331 h 5333466"/>
              <a:gd name="connsiteX1361" fmla="*/ 452054 w 11235156"/>
              <a:gd name="connsiteY1361" fmla="*/ 3946288 h 5333466"/>
              <a:gd name="connsiteX1362" fmla="*/ 401034 w 11235156"/>
              <a:gd name="connsiteY1362" fmla="*/ 3917768 h 5333466"/>
              <a:gd name="connsiteX1363" fmla="*/ 363729 w 11235156"/>
              <a:gd name="connsiteY1363" fmla="*/ 3922241 h 5333466"/>
              <a:gd name="connsiteX1364" fmla="*/ 336375 w 11235156"/>
              <a:gd name="connsiteY1364" fmla="*/ 3957104 h 5333466"/>
              <a:gd name="connsiteX1365" fmla="*/ 237461 w 11235156"/>
              <a:gd name="connsiteY1365" fmla="*/ 3851063 h 5333466"/>
              <a:gd name="connsiteX1366" fmla="*/ 201631 w 11235156"/>
              <a:gd name="connsiteY1366" fmla="*/ 3710087 h 5333466"/>
              <a:gd name="connsiteX1367" fmla="*/ 237021 w 11235156"/>
              <a:gd name="connsiteY1367" fmla="*/ 3619521 h 5333466"/>
              <a:gd name="connsiteX1368" fmla="*/ 286177 w 11235156"/>
              <a:gd name="connsiteY1368" fmla="*/ 3573623 h 5333466"/>
              <a:gd name="connsiteX1369" fmla="*/ 294056 w 11235156"/>
              <a:gd name="connsiteY1369" fmla="*/ 3604259 h 5333466"/>
              <a:gd name="connsiteX1370" fmla="*/ 342050 w 11235156"/>
              <a:gd name="connsiteY1370" fmla="*/ 3531130 h 5333466"/>
              <a:gd name="connsiteX1371" fmla="*/ 377197 w 11235156"/>
              <a:gd name="connsiteY1371" fmla="*/ 3491122 h 5333466"/>
              <a:gd name="connsiteX1372" fmla="*/ 437132 w 11235156"/>
              <a:gd name="connsiteY1372" fmla="*/ 3464985 h 5333466"/>
              <a:gd name="connsiteX1373" fmla="*/ 496490 w 11235156"/>
              <a:gd name="connsiteY1373" fmla="*/ 3451550 h 5333466"/>
              <a:gd name="connsiteX1374" fmla="*/ 548714 w 11235156"/>
              <a:gd name="connsiteY1374" fmla="*/ 3413705 h 5333466"/>
              <a:gd name="connsiteX1375" fmla="*/ 580295 w 11235156"/>
              <a:gd name="connsiteY1375" fmla="*/ 3361493 h 5333466"/>
              <a:gd name="connsiteX1376" fmla="*/ 609641 w 11235156"/>
              <a:gd name="connsiteY1376" fmla="*/ 3343235 h 5333466"/>
              <a:gd name="connsiteX1377" fmla="*/ 782652 w 11235156"/>
              <a:gd name="connsiteY1377" fmla="*/ 3278271 h 5333466"/>
              <a:gd name="connsiteX1378" fmla="*/ 833967 w 11235156"/>
              <a:gd name="connsiteY1378" fmla="*/ 3267906 h 5333466"/>
              <a:gd name="connsiteX1379" fmla="*/ 911723 w 11235156"/>
              <a:gd name="connsiteY1379" fmla="*/ 3197524 h 5333466"/>
              <a:gd name="connsiteX1380" fmla="*/ 938909 w 11235156"/>
              <a:gd name="connsiteY1380" fmla="*/ 3143733 h 5333466"/>
              <a:gd name="connsiteX1381" fmla="*/ 959543 w 11235156"/>
              <a:gd name="connsiteY1381" fmla="*/ 3052831 h 5333466"/>
              <a:gd name="connsiteX1382" fmla="*/ 947935 w 11235156"/>
              <a:gd name="connsiteY1382" fmla="*/ 3043696 h 5333466"/>
              <a:gd name="connsiteX1383" fmla="*/ 936496 w 11235156"/>
              <a:gd name="connsiteY1383" fmla="*/ 3053490 h 5333466"/>
              <a:gd name="connsiteX1384" fmla="*/ 936416 w 11235156"/>
              <a:gd name="connsiteY1384" fmla="*/ 3070342 h 5333466"/>
              <a:gd name="connsiteX1385" fmla="*/ 904336 w 11235156"/>
              <a:gd name="connsiteY1385" fmla="*/ 3118403 h 5333466"/>
              <a:gd name="connsiteX1386" fmla="*/ 818366 w 11235156"/>
              <a:gd name="connsiteY1386" fmla="*/ 3120292 h 5333466"/>
              <a:gd name="connsiteX1387" fmla="*/ 841408 w 11235156"/>
              <a:gd name="connsiteY1387" fmla="*/ 3066999 h 5333466"/>
              <a:gd name="connsiteX1388" fmla="*/ 839167 w 11235156"/>
              <a:gd name="connsiteY1388" fmla="*/ 3048319 h 5333466"/>
              <a:gd name="connsiteX1389" fmla="*/ 821261 w 11235156"/>
              <a:gd name="connsiteY1389" fmla="*/ 3056784 h 5333466"/>
              <a:gd name="connsiteX1390" fmla="*/ 800952 w 11235156"/>
              <a:gd name="connsiteY1390" fmla="*/ 3080273 h 5333466"/>
              <a:gd name="connsiteX1391" fmla="*/ 770194 w 11235156"/>
              <a:gd name="connsiteY1391" fmla="*/ 3069225 h 5333466"/>
              <a:gd name="connsiteX1392" fmla="*/ 731476 w 11235156"/>
              <a:gd name="connsiteY1392" fmla="*/ 3044392 h 5333466"/>
              <a:gd name="connsiteX1393" fmla="*/ 710333 w 11235156"/>
              <a:gd name="connsiteY1393" fmla="*/ 3025874 h 5333466"/>
              <a:gd name="connsiteX1394" fmla="*/ 714809 w 11235156"/>
              <a:gd name="connsiteY1394" fmla="*/ 3010599 h 5333466"/>
              <a:gd name="connsiteX1395" fmla="*/ 694992 w 11235156"/>
              <a:gd name="connsiteY1395" fmla="*/ 2985605 h 5333466"/>
              <a:gd name="connsiteX1396" fmla="*/ 585061 w 11235156"/>
              <a:gd name="connsiteY1396" fmla="*/ 2962997 h 5333466"/>
              <a:gd name="connsiteX1397" fmla="*/ 562094 w 11235156"/>
              <a:gd name="connsiteY1397" fmla="*/ 2946803 h 5333466"/>
              <a:gd name="connsiteX1398" fmla="*/ 563912 w 11235156"/>
              <a:gd name="connsiteY1398" fmla="*/ 2891845 h 5333466"/>
              <a:gd name="connsiteX1399" fmla="*/ 624428 w 11235156"/>
              <a:gd name="connsiteY1399" fmla="*/ 2853006 h 5333466"/>
              <a:gd name="connsiteX1400" fmla="*/ 825702 w 11235156"/>
              <a:gd name="connsiteY1400" fmla="*/ 2725701 h 5333466"/>
              <a:gd name="connsiteX1401" fmla="*/ 869638 w 11235156"/>
              <a:gd name="connsiteY1401" fmla="*/ 2688850 h 5333466"/>
              <a:gd name="connsiteX1402" fmla="*/ 1033108 w 11235156"/>
              <a:gd name="connsiteY1402" fmla="*/ 2561868 h 5333466"/>
              <a:gd name="connsiteX1403" fmla="*/ 1046372 w 11235156"/>
              <a:gd name="connsiteY1403" fmla="*/ 2549750 h 5333466"/>
              <a:gd name="connsiteX1404" fmla="*/ 1057557 w 11235156"/>
              <a:gd name="connsiteY1404" fmla="*/ 2485247 h 5333466"/>
              <a:gd name="connsiteX1405" fmla="*/ 1045781 w 11235156"/>
              <a:gd name="connsiteY1405" fmla="*/ 2457183 h 5333466"/>
              <a:gd name="connsiteX1406" fmla="*/ 1023481 w 11235156"/>
              <a:gd name="connsiteY1406" fmla="*/ 2464069 h 5333466"/>
              <a:gd name="connsiteX1407" fmla="*/ 864983 w 11235156"/>
              <a:gd name="connsiteY1407" fmla="*/ 2579927 h 5333466"/>
              <a:gd name="connsiteX1408" fmla="*/ 675808 w 11235156"/>
              <a:gd name="connsiteY1408" fmla="*/ 2667884 h 5333466"/>
              <a:gd name="connsiteX1409" fmla="*/ 650688 w 11235156"/>
              <a:gd name="connsiteY1409" fmla="*/ 2668791 h 5333466"/>
              <a:gd name="connsiteX1410" fmla="*/ 653669 w 11235156"/>
              <a:gd name="connsiteY1410" fmla="*/ 2641063 h 5333466"/>
              <a:gd name="connsiteX1411" fmla="*/ 662539 w 11235156"/>
              <a:gd name="connsiteY1411" fmla="*/ 2627367 h 5333466"/>
              <a:gd name="connsiteX1412" fmla="*/ 676711 w 11235156"/>
              <a:gd name="connsiteY1412" fmla="*/ 2587770 h 5333466"/>
              <a:gd name="connsiteX1413" fmla="*/ 535859 w 11235156"/>
              <a:gd name="connsiteY1413" fmla="*/ 2587820 h 5333466"/>
              <a:gd name="connsiteX1414" fmla="*/ 525577 w 11235156"/>
              <a:gd name="connsiteY1414" fmla="*/ 2572209 h 5333466"/>
              <a:gd name="connsiteX1415" fmla="*/ 528062 w 11235156"/>
              <a:gd name="connsiteY1415" fmla="*/ 2540330 h 5333466"/>
              <a:gd name="connsiteX1416" fmla="*/ 548774 w 11235156"/>
              <a:gd name="connsiteY1416" fmla="*/ 2432575 h 5333466"/>
              <a:gd name="connsiteX1417" fmla="*/ 665816 w 11235156"/>
              <a:gd name="connsiteY1417" fmla="*/ 2269053 h 5333466"/>
              <a:gd name="connsiteX1418" fmla="*/ 760066 w 11235156"/>
              <a:gd name="connsiteY1418" fmla="*/ 2160900 h 5333466"/>
              <a:gd name="connsiteX1419" fmla="*/ 848432 w 11235156"/>
              <a:gd name="connsiteY1419" fmla="*/ 2091351 h 5333466"/>
              <a:gd name="connsiteX1420" fmla="*/ 911849 w 11235156"/>
              <a:gd name="connsiteY1420" fmla="*/ 2041636 h 5333466"/>
              <a:gd name="connsiteX1421" fmla="*/ 1054351 w 11235156"/>
              <a:gd name="connsiteY1421" fmla="*/ 1967699 h 5333466"/>
              <a:gd name="connsiteX1422" fmla="*/ 1157475 w 11235156"/>
              <a:gd name="connsiteY1422" fmla="*/ 1898485 h 5333466"/>
              <a:gd name="connsiteX1423" fmla="*/ 1202150 w 11235156"/>
              <a:gd name="connsiteY1423" fmla="*/ 1815227 h 5333466"/>
              <a:gd name="connsiteX1424" fmla="*/ 1276173 w 11235156"/>
              <a:gd name="connsiteY1424" fmla="*/ 1713711 h 5333466"/>
              <a:gd name="connsiteX1425" fmla="*/ 1295075 w 11235156"/>
              <a:gd name="connsiteY1425" fmla="*/ 1713550 h 5333466"/>
              <a:gd name="connsiteX1426" fmla="*/ 1350871 w 11235156"/>
              <a:gd name="connsiteY1426" fmla="*/ 1740544 h 5333466"/>
              <a:gd name="connsiteX1427" fmla="*/ 1426641 w 11235156"/>
              <a:gd name="connsiteY1427" fmla="*/ 1706192 h 5333466"/>
              <a:gd name="connsiteX1428" fmla="*/ 1442139 w 11235156"/>
              <a:gd name="connsiteY1428" fmla="*/ 1660119 h 5333466"/>
              <a:gd name="connsiteX1429" fmla="*/ 1503897 w 11235156"/>
              <a:gd name="connsiteY1429" fmla="*/ 1631658 h 5333466"/>
              <a:gd name="connsiteX1430" fmla="*/ 1507794 w 11235156"/>
              <a:gd name="connsiteY1430" fmla="*/ 1629086 h 5333466"/>
              <a:gd name="connsiteX1431" fmla="*/ 1512020 w 11235156"/>
              <a:gd name="connsiteY1431" fmla="*/ 1611735 h 5333466"/>
              <a:gd name="connsiteX1432" fmla="*/ 1553055 w 11235156"/>
              <a:gd name="connsiteY1432" fmla="*/ 1585759 h 5333466"/>
              <a:gd name="connsiteX1433" fmla="*/ 1694983 w 11235156"/>
              <a:gd name="connsiteY1433" fmla="*/ 1577158 h 5333466"/>
              <a:gd name="connsiteX1434" fmla="*/ 1799845 w 11235156"/>
              <a:gd name="connsiteY1434" fmla="*/ 1469839 h 5333466"/>
              <a:gd name="connsiteX1435" fmla="*/ 1823136 w 11235156"/>
              <a:gd name="connsiteY1435" fmla="*/ 1418621 h 5333466"/>
              <a:gd name="connsiteX1436" fmla="*/ 1908770 w 11235156"/>
              <a:gd name="connsiteY1436" fmla="*/ 1378875 h 5333466"/>
              <a:gd name="connsiteX1437" fmla="*/ 1955443 w 11235156"/>
              <a:gd name="connsiteY1437" fmla="*/ 1364855 h 5333466"/>
              <a:gd name="connsiteX1438" fmla="*/ 2018857 w 11235156"/>
              <a:gd name="connsiteY1438" fmla="*/ 1315141 h 5333466"/>
              <a:gd name="connsiteX1439" fmla="*/ 2202060 w 11235156"/>
              <a:gd name="connsiteY1439" fmla="*/ 1177371 h 5333466"/>
              <a:gd name="connsiteX1440" fmla="*/ 2279154 w 11235156"/>
              <a:gd name="connsiteY1440" fmla="*/ 1136543 h 5333466"/>
              <a:gd name="connsiteX1441" fmla="*/ 2402507 w 11235156"/>
              <a:gd name="connsiteY1441" fmla="*/ 1060693 h 5333466"/>
              <a:gd name="connsiteX1442" fmla="*/ 2451582 w 11235156"/>
              <a:gd name="connsiteY1442" fmla="*/ 1031647 h 5333466"/>
              <a:gd name="connsiteX1443" fmla="*/ 2471312 w 11235156"/>
              <a:gd name="connsiteY1443" fmla="*/ 1020859 h 5333466"/>
              <a:gd name="connsiteX1444" fmla="*/ 2614144 w 11235156"/>
              <a:gd name="connsiteY1444" fmla="*/ 932145 h 5333466"/>
              <a:gd name="connsiteX1445" fmla="*/ 2654767 w 11235156"/>
              <a:gd name="connsiteY1445" fmla="*/ 937800 h 5333466"/>
              <a:gd name="connsiteX1446" fmla="*/ 2643744 w 11235156"/>
              <a:gd name="connsiteY1446" fmla="*/ 968598 h 5333466"/>
              <a:gd name="connsiteX1447" fmla="*/ 2611828 w 11235156"/>
              <a:gd name="connsiteY1447" fmla="*/ 982952 h 5333466"/>
              <a:gd name="connsiteX1448" fmla="*/ 2571871 w 11235156"/>
              <a:gd name="connsiteY1448" fmla="*/ 1000377 h 5333466"/>
              <a:gd name="connsiteX1449" fmla="*/ 2558277 w 11235156"/>
              <a:gd name="connsiteY1449" fmla="*/ 1027272 h 5333466"/>
              <a:gd name="connsiteX1450" fmla="*/ 2560020 w 11235156"/>
              <a:gd name="connsiteY1450" fmla="*/ 1041801 h 5333466"/>
              <a:gd name="connsiteX1451" fmla="*/ 2575025 w 11235156"/>
              <a:gd name="connsiteY1451" fmla="*/ 1044212 h 5333466"/>
              <a:gd name="connsiteX1452" fmla="*/ 2616974 w 11235156"/>
              <a:gd name="connsiteY1452" fmla="*/ 1043392 h 5333466"/>
              <a:gd name="connsiteX1453" fmla="*/ 2654032 w 11235156"/>
              <a:gd name="connsiteY1453" fmla="*/ 1036841 h 5333466"/>
              <a:gd name="connsiteX1454" fmla="*/ 2838482 w 11235156"/>
              <a:gd name="connsiteY1454" fmla="*/ 962085 h 5333466"/>
              <a:gd name="connsiteX1455" fmla="*/ 2881091 w 11235156"/>
              <a:gd name="connsiteY1455" fmla="*/ 931710 h 5333466"/>
              <a:gd name="connsiteX1456" fmla="*/ 2905713 w 11235156"/>
              <a:gd name="connsiteY1456" fmla="*/ 926651 h 5333466"/>
              <a:gd name="connsiteX1457" fmla="*/ 2936223 w 11235156"/>
              <a:gd name="connsiteY1457" fmla="*/ 935624 h 5333466"/>
              <a:gd name="connsiteX1458" fmla="*/ 2971618 w 11235156"/>
              <a:gd name="connsiteY1458" fmla="*/ 897692 h 5333466"/>
              <a:gd name="connsiteX1459" fmla="*/ 2998643 w 11235156"/>
              <a:gd name="connsiteY1459" fmla="*/ 877608 h 5333466"/>
              <a:gd name="connsiteX1460" fmla="*/ 3017047 w 11235156"/>
              <a:gd name="connsiteY1460" fmla="*/ 873296 h 5333466"/>
              <a:gd name="connsiteX1461" fmla="*/ 3133770 w 11235156"/>
              <a:gd name="connsiteY1461" fmla="*/ 829820 h 5333466"/>
              <a:gd name="connsiteX1462" fmla="*/ 3172731 w 11235156"/>
              <a:gd name="connsiteY1462" fmla="*/ 804093 h 5333466"/>
              <a:gd name="connsiteX1463" fmla="*/ 3199176 w 11235156"/>
              <a:gd name="connsiteY1463" fmla="*/ 796711 h 5333466"/>
              <a:gd name="connsiteX1464" fmla="*/ 3285395 w 11235156"/>
              <a:gd name="connsiteY1464" fmla="*/ 796897 h 5333466"/>
              <a:gd name="connsiteX1465" fmla="*/ 3519095 w 11235156"/>
              <a:gd name="connsiteY1465" fmla="*/ 764657 h 5333466"/>
              <a:gd name="connsiteX1466" fmla="*/ 3606641 w 11235156"/>
              <a:gd name="connsiteY1466" fmla="*/ 758369 h 5333466"/>
              <a:gd name="connsiteX1467" fmla="*/ 3747656 w 11235156"/>
              <a:gd name="connsiteY1467" fmla="*/ 724613 h 5333466"/>
              <a:gd name="connsiteX1468" fmla="*/ 3937913 w 11235156"/>
              <a:gd name="connsiteY1468" fmla="*/ 680740 h 5333466"/>
              <a:gd name="connsiteX1469" fmla="*/ 4096087 w 11235156"/>
              <a:gd name="connsiteY1469" fmla="*/ 632294 h 5333466"/>
              <a:gd name="connsiteX1470" fmla="*/ 4249536 w 11235156"/>
              <a:gd name="connsiteY1470" fmla="*/ 597046 h 5333466"/>
              <a:gd name="connsiteX1471" fmla="*/ 4359214 w 11235156"/>
              <a:gd name="connsiteY1471" fmla="*/ 564943 h 5333466"/>
              <a:gd name="connsiteX1472" fmla="*/ 4813595 w 11235156"/>
              <a:gd name="connsiteY1472" fmla="*/ 462023 h 5333466"/>
              <a:gd name="connsiteX1473" fmla="*/ 5307933 w 11235156"/>
              <a:gd name="connsiteY1473" fmla="*/ 341677 h 5333466"/>
              <a:gd name="connsiteX1474" fmla="*/ 5783456 w 11235156"/>
              <a:gd name="connsiteY1474" fmla="*/ 257275 h 5333466"/>
              <a:gd name="connsiteX1475" fmla="*/ 6148305 w 11235156"/>
              <a:gd name="connsiteY1475" fmla="*/ 196674 h 5333466"/>
              <a:gd name="connsiteX1476" fmla="*/ 6425610 w 11235156"/>
              <a:gd name="connsiteY1476" fmla="*/ 142361 h 5333466"/>
              <a:gd name="connsiteX1477" fmla="*/ 6625653 w 11235156"/>
              <a:gd name="connsiteY1477" fmla="*/ 109948 h 5333466"/>
              <a:gd name="connsiteX1478" fmla="*/ 6751829 w 11235156"/>
              <a:gd name="connsiteY1478" fmla="*/ 92709 h 5333466"/>
              <a:gd name="connsiteX1479" fmla="*/ 6791208 w 11235156"/>
              <a:gd name="connsiteY1479" fmla="*/ 87987 h 5333466"/>
              <a:gd name="connsiteX1480" fmla="*/ 6799747 w 11235156"/>
              <a:gd name="connsiteY1480" fmla="*/ 89067 h 5333466"/>
              <a:gd name="connsiteX1481" fmla="*/ 7392414 w 11235156"/>
              <a:gd name="connsiteY1481" fmla="*/ 34830 h 5333466"/>
              <a:gd name="connsiteX1482" fmla="*/ 7549100 w 11235156"/>
              <a:gd name="connsiteY1482" fmla="*/ 26564 h 5333466"/>
              <a:gd name="connsiteX1483" fmla="*/ 7892234 w 11235156"/>
              <a:gd name="connsiteY1483" fmla="*/ 12781 h 5333466"/>
              <a:gd name="connsiteX1484" fmla="*/ 8162580 w 11235156"/>
              <a:gd name="connsiteY1484" fmla="*/ 5622 h 5333466"/>
              <a:gd name="connsiteX1485" fmla="*/ 8414274 w 11235156"/>
              <a:gd name="connsiteY1485" fmla="*/ 699 h 5333466"/>
              <a:gd name="connsiteX1486" fmla="*/ 8425507 w 11235156"/>
              <a:gd name="connsiteY1486" fmla="*/ 142 h 53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</a:cxnLst>
            <a:rect l="l" t="t" r="r" b="b"/>
            <a:pathLst>
              <a:path w="11235156" h="5333466">
                <a:moveTo>
                  <a:pt x="8425507" y="142"/>
                </a:moveTo>
                <a:cubicBezTo>
                  <a:pt x="8428968" y="516"/>
                  <a:pt x="8432264" y="1700"/>
                  <a:pt x="8435746" y="4441"/>
                </a:cubicBezTo>
                <a:cubicBezTo>
                  <a:pt x="8477035" y="33175"/>
                  <a:pt x="8521056" y="32106"/>
                  <a:pt x="8568476" y="24314"/>
                </a:cubicBezTo>
                <a:cubicBezTo>
                  <a:pt x="8613823" y="16770"/>
                  <a:pt x="8659419" y="11301"/>
                  <a:pt x="8706011" y="14135"/>
                </a:cubicBezTo>
                <a:cubicBezTo>
                  <a:pt x="8784438" y="19466"/>
                  <a:pt x="8861290" y="29198"/>
                  <a:pt x="8940296" y="21827"/>
                </a:cubicBezTo>
                <a:cubicBezTo>
                  <a:pt x="8975529" y="17602"/>
                  <a:pt x="9008111" y="26327"/>
                  <a:pt x="9035969" y="48250"/>
                </a:cubicBezTo>
                <a:cubicBezTo>
                  <a:pt x="9045255" y="55558"/>
                  <a:pt x="9051473" y="54813"/>
                  <a:pt x="9059016" y="47592"/>
                </a:cubicBezTo>
                <a:cubicBezTo>
                  <a:pt x="9076424" y="34977"/>
                  <a:pt x="9094330" y="26513"/>
                  <a:pt x="9112902" y="41130"/>
                </a:cubicBezTo>
                <a:cubicBezTo>
                  <a:pt x="9137941" y="57075"/>
                  <a:pt x="9163309" y="58243"/>
                  <a:pt x="9192076" y="52688"/>
                </a:cubicBezTo>
                <a:cubicBezTo>
                  <a:pt x="9235351" y="45393"/>
                  <a:pt x="9275974" y="51047"/>
                  <a:pt x="9314443" y="73803"/>
                </a:cubicBezTo>
                <a:cubicBezTo>
                  <a:pt x="9337160" y="87922"/>
                  <a:pt x="9367171" y="92745"/>
                  <a:pt x="9386403" y="77806"/>
                </a:cubicBezTo>
                <a:cubicBezTo>
                  <a:pt x="9420971" y="50500"/>
                  <a:pt x="9453055" y="55073"/>
                  <a:pt x="9488456" y="69776"/>
                </a:cubicBezTo>
                <a:cubicBezTo>
                  <a:pt x="9506032" y="76090"/>
                  <a:pt x="9525681" y="82156"/>
                  <a:pt x="9545909" y="75519"/>
                </a:cubicBezTo>
                <a:cubicBezTo>
                  <a:pt x="9555774" y="70124"/>
                  <a:pt x="9560665" y="75854"/>
                  <a:pt x="9561661" y="84156"/>
                </a:cubicBezTo>
                <a:cubicBezTo>
                  <a:pt x="9562409" y="90383"/>
                  <a:pt x="9562906" y="94534"/>
                  <a:pt x="9563404" y="98685"/>
                </a:cubicBezTo>
                <a:cubicBezTo>
                  <a:pt x="9564069" y="121765"/>
                  <a:pt x="9566142" y="121516"/>
                  <a:pt x="9583550" y="108901"/>
                </a:cubicBezTo>
                <a:cubicBezTo>
                  <a:pt x="9603031" y="96038"/>
                  <a:pt x="9624833" y="85002"/>
                  <a:pt x="9644812" y="76289"/>
                </a:cubicBezTo>
                <a:cubicBezTo>
                  <a:pt x="9652853" y="73219"/>
                  <a:pt x="9660895" y="70150"/>
                  <a:pt x="9667859" y="75630"/>
                </a:cubicBezTo>
                <a:cubicBezTo>
                  <a:pt x="9674824" y="81111"/>
                  <a:pt x="9671674" y="89910"/>
                  <a:pt x="9668276" y="96634"/>
                </a:cubicBezTo>
                <a:cubicBezTo>
                  <a:pt x="9659905" y="114482"/>
                  <a:pt x="9667119" y="122039"/>
                  <a:pt x="9683947" y="122125"/>
                </a:cubicBezTo>
                <a:cubicBezTo>
                  <a:pt x="9690414" y="123455"/>
                  <a:pt x="9697129" y="126861"/>
                  <a:pt x="9703347" y="126114"/>
                </a:cubicBezTo>
                <a:cubicBezTo>
                  <a:pt x="9717855" y="124374"/>
                  <a:pt x="9720674" y="130353"/>
                  <a:pt x="9713878" y="143801"/>
                </a:cubicBezTo>
                <a:cubicBezTo>
                  <a:pt x="9710230" y="148449"/>
                  <a:pt x="9706832" y="155173"/>
                  <a:pt x="9713548" y="158577"/>
                </a:cubicBezTo>
                <a:cubicBezTo>
                  <a:pt x="9718440" y="164307"/>
                  <a:pt x="9724408" y="161486"/>
                  <a:pt x="9730377" y="158665"/>
                </a:cubicBezTo>
                <a:cubicBezTo>
                  <a:pt x="9745962" y="148374"/>
                  <a:pt x="9763040" y="150537"/>
                  <a:pt x="9782191" y="152451"/>
                </a:cubicBezTo>
                <a:cubicBezTo>
                  <a:pt x="9840141" y="162344"/>
                  <a:pt x="9888141" y="141849"/>
                  <a:pt x="9932323" y="107075"/>
                </a:cubicBezTo>
                <a:cubicBezTo>
                  <a:pt x="9940116" y="101929"/>
                  <a:pt x="9943016" y="91054"/>
                  <a:pt x="9953130" y="87735"/>
                </a:cubicBezTo>
                <a:cubicBezTo>
                  <a:pt x="9952302" y="98362"/>
                  <a:pt x="9951225" y="106913"/>
                  <a:pt x="9950397" y="117539"/>
                </a:cubicBezTo>
                <a:cubicBezTo>
                  <a:pt x="9948742" y="138791"/>
                  <a:pt x="9958525" y="150250"/>
                  <a:pt x="9977676" y="152165"/>
                </a:cubicBezTo>
                <a:cubicBezTo>
                  <a:pt x="10041595" y="159237"/>
                  <a:pt x="10105514" y="166308"/>
                  <a:pt x="10169433" y="173380"/>
                </a:cubicBezTo>
                <a:cubicBezTo>
                  <a:pt x="10192729" y="174797"/>
                  <a:pt x="10215277" y="169987"/>
                  <a:pt x="10239072" y="175554"/>
                </a:cubicBezTo>
                <a:cubicBezTo>
                  <a:pt x="10254327" y="180042"/>
                  <a:pt x="10263365" y="185274"/>
                  <a:pt x="10261459" y="204451"/>
                </a:cubicBezTo>
                <a:cubicBezTo>
                  <a:pt x="10262125" y="227530"/>
                  <a:pt x="10280199" y="237995"/>
                  <a:pt x="10299679" y="225132"/>
                </a:cubicBezTo>
                <a:cubicBezTo>
                  <a:pt x="10315264" y="214842"/>
                  <a:pt x="10327948" y="215426"/>
                  <a:pt x="10343452" y="221988"/>
                </a:cubicBezTo>
                <a:cubicBezTo>
                  <a:pt x="10352738" y="229296"/>
                  <a:pt x="10361028" y="228301"/>
                  <a:pt x="10370395" y="218757"/>
                </a:cubicBezTo>
                <a:cubicBezTo>
                  <a:pt x="10379513" y="207136"/>
                  <a:pt x="10391700" y="203569"/>
                  <a:pt x="10404882" y="208304"/>
                </a:cubicBezTo>
                <a:cubicBezTo>
                  <a:pt x="10413421" y="209385"/>
                  <a:pt x="10424530" y="214369"/>
                  <a:pt x="10432820" y="213375"/>
                </a:cubicBezTo>
                <a:cubicBezTo>
                  <a:pt x="10445256" y="211884"/>
                  <a:pt x="10450148" y="217612"/>
                  <a:pt x="10453465" y="227742"/>
                </a:cubicBezTo>
                <a:cubicBezTo>
                  <a:pt x="10462172" y="247751"/>
                  <a:pt x="10466566" y="249330"/>
                  <a:pt x="10485798" y="234392"/>
                </a:cubicBezTo>
                <a:cubicBezTo>
                  <a:pt x="10497237" y="224598"/>
                  <a:pt x="10508428" y="212728"/>
                  <a:pt x="10522438" y="206837"/>
                </a:cubicBezTo>
                <a:cubicBezTo>
                  <a:pt x="10522687" y="208913"/>
                  <a:pt x="10524759" y="208664"/>
                  <a:pt x="10525008" y="210740"/>
                </a:cubicBezTo>
                <a:cubicBezTo>
                  <a:pt x="10509592" y="239959"/>
                  <a:pt x="10509592" y="239959"/>
                  <a:pt x="10529657" y="267028"/>
                </a:cubicBezTo>
                <a:cubicBezTo>
                  <a:pt x="10532227" y="270930"/>
                  <a:pt x="10534798" y="274834"/>
                  <a:pt x="10537119" y="276660"/>
                </a:cubicBezTo>
                <a:cubicBezTo>
                  <a:pt x="10557932" y="309956"/>
                  <a:pt x="10583549" y="313200"/>
                  <a:pt x="10616791" y="292370"/>
                </a:cubicBezTo>
                <a:cubicBezTo>
                  <a:pt x="10634199" y="279755"/>
                  <a:pt x="10647381" y="284490"/>
                  <a:pt x="10651943" y="304998"/>
                </a:cubicBezTo>
                <a:cubicBezTo>
                  <a:pt x="10655260" y="315126"/>
                  <a:pt x="10656505" y="325504"/>
                  <a:pt x="10655677" y="336130"/>
                </a:cubicBezTo>
                <a:cubicBezTo>
                  <a:pt x="10652944" y="365934"/>
                  <a:pt x="10626997" y="377468"/>
                  <a:pt x="10604031" y="361274"/>
                </a:cubicBezTo>
                <a:cubicBezTo>
                  <a:pt x="10585708" y="348733"/>
                  <a:pt x="10568381" y="344495"/>
                  <a:pt x="10549230" y="342581"/>
                </a:cubicBezTo>
                <a:cubicBezTo>
                  <a:pt x="10530328" y="342743"/>
                  <a:pt x="10513001" y="338504"/>
                  <a:pt x="10498823" y="325468"/>
                </a:cubicBezTo>
                <a:cubicBezTo>
                  <a:pt x="10477183" y="302797"/>
                  <a:pt x="10466572" y="301965"/>
                  <a:pt x="10446263" y="325455"/>
                </a:cubicBezTo>
                <a:cubicBezTo>
                  <a:pt x="10431176" y="339897"/>
                  <a:pt x="10417166" y="345788"/>
                  <a:pt x="10395943" y="344122"/>
                </a:cubicBezTo>
                <a:cubicBezTo>
                  <a:pt x="10357890" y="342370"/>
                  <a:pt x="10320665" y="329991"/>
                  <a:pt x="10284436" y="325915"/>
                </a:cubicBezTo>
                <a:cubicBezTo>
                  <a:pt x="10252352" y="321341"/>
                  <a:pt x="10221264" y="325070"/>
                  <a:pt x="10196561" y="346981"/>
                </a:cubicBezTo>
                <a:cubicBezTo>
                  <a:pt x="10183547" y="361174"/>
                  <a:pt x="10174759" y="358017"/>
                  <a:pt x="10160830" y="347056"/>
                </a:cubicBezTo>
                <a:cubicBezTo>
                  <a:pt x="10095828" y="295900"/>
                  <a:pt x="10026022" y="274797"/>
                  <a:pt x="9949424" y="319776"/>
                </a:cubicBezTo>
                <a:cubicBezTo>
                  <a:pt x="9937736" y="327493"/>
                  <a:pt x="9926875" y="324585"/>
                  <a:pt x="9916014" y="321677"/>
                </a:cubicBezTo>
                <a:cubicBezTo>
                  <a:pt x="9909299" y="318272"/>
                  <a:pt x="9900013" y="310964"/>
                  <a:pt x="9892469" y="318184"/>
                </a:cubicBezTo>
                <a:cubicBezTo>
                  <a:pt x="9885175" y="327481"/>
                  <a:pt x="9892388" y="335037"/>
                  <a:pt x="9895457" y="343091"/>
                </a:cubicBezTo>
                <a:cubicBezTo>
                  <a:pt x="9903168" y="354799"/>
                  <a:pt x="9897448" y="359696"/>
                  <a:pt x="9885013" y="361187"/>
                </a:cubicBezTo>
                <a:cubicBezTo>
                  <a:pt x="9872578" y="362678"/>
                  <a:pt x="9859644" y="360019"/>
                  <a:pt x="9846960" y="359435"/>
                </a:cubicBezTo>
                <a:cubicBezTo>
                  <a:pt x="9819021" y="354364"/>
                  <a:pt x="9794979" y="346720"/>
                  <a:pt x="9766710" y="356427"/>
                </a:cubicBezTo>
                <a:cubicBezTo>
                  <a:pt x="9760492" y="357173"/>
                  <a:pt x="9759994" y="353022"/>
                  <a:pt x="9757424" y="349119"/>
                </a:cubicBezTo>
                <a:cubicBezTo>
                  <a:pt x="9748966" y="331185"/>
                  <a:pt x="9733961" y="328774"/>
                  <a:pt x="9717380" y="330763"/>
                </a:cubicBezTo>
                <a:cubicBezTo>
                  <a:pt x="9654954" y="336143"/>
                  <a:pt x="9592031" y="337374"/>
                  <a:pt x="9529438" y="323827"/>
                </a:cubicBezTo>
                <a:cubicBezTo>
                  <a:pt x="9525044" y="322249"/>
                  <a:pt x="9518826" y="322994"/>
                  <a:pt x="9512857" y="325816"/>
                </a:cubicBezTo>
                <a:cubicBezTo>
                  <a:pt x="9495449" y="338430"/>
                  <a:pt x="9482267" y="333695"/>
                  <a:pt x="9469415" y="314182"/>
                </a:cubicBezTo>
                <a:cubicBezTo>
                  <a:pt x="9456563" y="294670"/>
                  <a:pt x="9443878" y="294085"/>
                  <a:pt x="9427217" y="312927"/>
                </a:cubicBezTo>
                <a:cubicBezTo>
                  <a:pt x="9419674" y="320148"/>
                  <a:pt x="9414203" y="327121"/>
                  <a:pt x="9406909" y="336417"/>
                </a:cubicBezTo>
                <a:cubicBezTo>
                  <a:pt x="9397124" y="324959"/>
                  <a:pt x="9387341" y="313499"/>
                  <a:pt x="9372833" y="315239"/>
                </a:cubicBezTo>
                <a:cubicBezTo>
                  <a:pt x="9356252" y="317228"/>
                  <a:pt x="9339423" y="317141"/>
                  <a:pt x="9324915" y="318881"/>
                </a:cubicBezTo>
                <a:cubicBezTo>
                  <a:pt x="9270780" y="323268"/>
                  <a:pt x="9264064" y="319863"/>
                  <a:pt x="9260672" y="379222"/>
                </a:cubicBezTo>
                <a:cubicBezTo>
                  <a:pt x="9260672" y="379222"/>
                  <a:pt x="9258599" y="379469"/>
                  <a:pt x="9258848" y="381546"/>
                </a:cubicBezTo>
                <a:cubicBezTo>
                  <a:pt x="9255120" y="403046"/>
                  <a:pt x="9247576" y="410268"/>
                  <a:pt x="9226104" y="406526"/>
                </a:cubicBezTo>
                <a:cubicBezTo>
                  <a:pt x="9132672" y="398783"/>
                  <a:pt x="9037913" y="397516"/>
                  <a:pt x="8944979" y="393924"/>
                </a:cubicBezTo>
                <a:cubicBezTo>
                  <a:pt x="8885951" y="392583"/>
                  <a:pt x="8825101" y="393564"/>
                  <a:pt x="8766323" y="394297"/>
                </a:cubicBezTo>
                <a:cubicBezTo>
                  <a:pt x="8694860" y="394446"/>
                  <a:pt x="8626049" y="381645"/>
                  <a:pt x="8555415" y="371168"/>
                </a:cubicBezTo>
                <a:cubicBezTo>
                  <a:pt x="8502107" y="364929"/>
                  <a:pt x="8451370" y="362593"/>
                  <a:pt x="8401797" y="387487"/>
                </a:cubicBezTo>
                <a:cubicBezTo>
                  <a:pt x="8382067" y="398275"/>
                  <a:pt x="8362916" y="396361"/>
                  <a:pt x="8340946" y="388469"/>
                </a:cubicBezTo>
                <a:cubicBezTo>
                  <a:pt x="8299327" y="374511"/>
                  <a:pt x="8254808" y="371429"/>
                  <a:pt x="8209461" y="378973"/>
                </a:cubicBezTo>
                <a:cubicBezTo>
                  <a:pt x="8170580" y="387847"/>
                  <a:pt x="8128880" y="390743"/>
                  <a:pt x="8088257" y="385088"/>
                </a:cubicBezTo>
                <a:cubicBezTo>
                  <a:pt x="8026660" y="379843"/>
                  <a:pt x="7965809" y="380825"/>
                  <a:pt x="7903633" y="388283"/>
                </a:cubicBezTo>
                <a:cubicBezTo>
                  <a:pt x="7864254" y="393005"/>
                  <a:pt x="7826450" y="393329"/>
                  <a:pt x="7788647" y="393652"/>
                </a:cubicBezTo>
                <a:cubicBezTo>
                  <a:pt x="7706324" y="390893"/>
                  <a:pt x="7622675" y="394608"/>
                  <a:pt x="7539524" y="402476"/>
                </a:cubicBezTo>
                <a:cubicBezTo>
                  <a:pt x="7456373" y="410343"/>
                  <a:pt x="7373720" y="422362"/>
                  <a:pt x="7292144" y="425829"/>
                </a:cubicBezTo>
                <a:cubicBezTo>
                  <a:pt x="7235438" y="426314"/>
                  <a:pt x="7178235" y="422647"/>
                  <a:pt x="7123023" y="435586"/>
                </a:cubicBezTo>
                <a:cubicBezTo>
                  <a:pt x="7035397" y="458728"/>
                  <a:pt x="6947354" y="460866"/>
                  <a:pt x="6859809" y="467155"/>
                </a:cubicBezTo>
                <a:cubicBezTo>
                  <a:pt x="6815788" y="468224"/>
                  <a:pt x="6771516" y="467216"/>
                  <a:pt x="6726169" y="474761"/>
                </a:cubicBezTo>
                <a:cubicBezTo>
                  <a:pt x="6674854" y="485126"/>
                  <a:pt x="6619971" y="483286"/>
                  <a:pt x="6569652" y="501955"/>
                </a:cubicBezTo>
                <a:cubicBezTo>
                  <a:pt x="6537486" y="514234"/>
                  <a:pt x="6504077" y="516136"/>
                  <a:pt x="6472242" y="513638"/>
                </a:cubicBezTo>
                <a:cubicBezTo>
                  <a:pt x="6436012" y="509561"/>
                  <a:pt x="6402603" y="511462"/>
                  <a:pt x="6368116" y="521914"/>
                </a:cubicBezTo>
                <a:cubicBezTo>
                  <a:pt x="6327910" y="537264"/>
                  <a:pt x="6284885" y="546635"/>
                  <a:pt x="6241610" y="553931"/>
                </a:cubicBezTo>
                <a:cubicBezTo>
                  <a:pt x="6182004" y="565290"/>
                  <a:pt x="6124221" y="574326"/>
                  <a:pt x="6066688" y="585437"/>
                </a:cubicBezTo>
                <a:cubicBezTo>
                  <a:pt x="5988677" y="601109"/>
                  <a:pt x="5910667" y="616781"/>
                  <a:pt x="5832657" y="632454"/>
                </a:cubicBezTo>
                <a:cubicBezTo>
                  <a:pt x="5785238" y="640247"/>
                  <a:pt x="5740139" y="649867"/>
                  <a:pt x="5695041" y="659486"/>
                </a:cubicBezTo>
                <a:cubicBezTo>
                  <a:pt x="5623248" y="674413"/>
                  <a:pt x="5554773" y="699469"/>
                  <a:pt x="5479994" y="689488"/>
                </a:cubicBezTo>
                <a:cubicBezTo>
                  <a:pt x="5469383" y="688656"/>
                  <a:pt x="5465737" y="693305"/>
                  <a:pt x="5466979" y="703682"/>
                </a:cubicBezTo>
                <a:cubicBezTo>
                  <a:pt x="5468723" y="718211"/>
                  <a:pt x="5475936" y="725768"/>
                  <a:pt x="5490444" y="724028"/>
                </a:cubicBezTo>
                <a:cubicBezTo>
                  <a:pt x="5504953" y="722288"/>
                  <a:pt x="5519210" y="718471"/>
                  <a:pt x="5533718" y="716731"/>
                </a:cubicBezTo>
                <a:cubicBezTo>
                  <a:pt x="5843605" y="671144"/>
                  <a:pt x="6155066" y="621156"/>
                  <a:pt x="6465451" y="579719"/>
                </a:cubicBezTo>
                <a:cubicBezTo>
                  <a:pt x="6751214" y="543342"/>
                  <a:pt x="7037226" y="509038"/>
                  <a:pt x="7324731" y="487189"/>
                </a:cubicBezTo>
                <a:cubicBezTo>
                  <a:pt x="7510184" y="473368"/>
                  <a:pt x="7694062" y="463948"/>
                  <a:pt x="7878437" y="458677"/>
                </a:cubicBezTo>
                <a:cubicBezTo>
                  <a:pt x="8039517" y="451990"/>
                  <a:pt x="8201344" y="451531"/>
                  <a:pt x="8363420" y="453146"/>
                </a:cubicBezTo>
                <a:cubicBezTo>
                  <a:pt x="8563548" y="456515"/>
                  <a:pt x="8761275" y="474909"/>
                  <a:pt x="8960574" y="488902"/>
                </a:cubicBezTo>
                <a:cubicBezTo>
                  <a:pt x="9023996" y="491823"/>
                  <a:pt x="9088661" y="505122"/>
                  <a:pt x="9150589" y="495589"/>
                </a:cubicBezTo>
                <a:cubicBezTo>
                  <a:pt x="9221056" y="487138"/>
                  <a:pt x="9288124" y="485410"/>
                  <a:pt x="9351383" y="522036"/>
                </a:cubicBezTo>
                <a:cubicBezTo>
                  <a:pt x="9376173" y="535907"/>
                  <a:pt x="9405437" y="534503"/>
                  <a:pt x="9433457" y="522720"/>
                </a:cubicBezTo>
                <a:cubicBezTo>
                  <a:pt x="9451363" y="514256"/>
                  <a:pt x="9470265" y="514094"/>
                  <a:pt x="9491489" y="515760"/>
                </a:cubicBezTo>
                <a:cubicBezTo>
                  <a:pt x="9523324" y="518259"/>
                  <a:pt x="9555905" y="526983"/>
                  <a:pt x="9588070" y="514704"/>
                </a:cubicBezTo>
                <a:cubicBezTo>
                  <a:pt x="9616339" y="504997"/>
                  <a:pt x="9638061" y="510813"/>
                  <a:pt x="9659452" y="531408"/>
                </a:cubicBezTo>
                <a:cubicBezTo>
                  <a:pt x="9666665" y="538965"/>
                  <a:pt x="9675204" y="540045"/>
                  <a:pt x="9685069" y="534652"/>
                </a:cubicBezTo>
                <a:cubicBezTo>
                  <a:pt x="9698830" y="526685"/>
                  <a:pt x="9715162" y="522620"/>
                  <a:pt x="9732489" y="526859"/>
                </a:cubicBezTo>
                <a:cubicBezTo>
                  <a:pt x="9784222" y="537498"/>
                  <a:pt x="9840678" y="534938"/>
                  <a:pt x="9892909" y="549727"/>
                </a:cubicBezTo>
                <a:cubicBezTo>
                  <a:pt x="9910485" y="556041"/>
                  <a:pt x="9927314" y="556128"/>
                  <a:pt x="9942899" y="545838"/>
                </a:cubicBezTo>
                <a:cubicBezTo>
                  <a:pt x="9976390" y="527083"/>
                  <a:pt x="9987002" y="527915"/>
                  <a:pt x="10013534" y="556314"/>
                </a:cubicBezTo>
                <a:cubicBezTo>
                  <a:pt x="10023317" y="567773"/>
                  <a:pt x="10034676" y="574832"/>
                  <a:pt x="10047111" y="573341"/>
                </a:cubicBezTo>
                <a:cubicBezTo>
                  <a:pt x="10090884" y="570197"/>
                  <a:pt x="10132254" y="582079"/>
                  <a:pt x="10173126" y="589809"/>
                </a:cubicBezTo>
                <a:cubicBezTo>
                  <a:pt x="10209853" y="598037"/>
                  <a:pt x="10246331" y="604189"/>
                  <a:pt x="10282890" y="593488"/>
                </a:cubicBezTo>
                <a:cubicBezTo>
                  <a:pt x="10297149" y="589672"/>
                  <a:pt x="10305937" y="592828"/>
                  <a:pt x="10313399" y="602461"/>
                </a:cubicBezTo>
                <a:cubicBezTo>
                  <a:pt x="10323184" y="613920"/>
                  <a:pt x="10335288" y="627206"/>
                  <a:pt x="10351371" y="621066"/>
                </a:cubicBezTo>
                <a:cubicBezTo>
                  <a:pt x="10385608" y="608539"/>
                  <a:pt x="10416366" y="619587"/>
                  <a:pt x="10444224" y="641511"/>
                </a:cubicBezTo>
                <a:cubicBezTo>
                  <a:pt x="10485762" y="672322"/>
                  <a:pt x="10532852" y="679306"/>
                  <a:pt x="10580851" y="658812"/>
                </a:cubicBezTo>
                <a:cubicBezTo>
                  <a:pt x="10599005" y="652424"/>
                  <a:pt x="10605721" y="655828"/>
                  <a:pt x="10607961" y="674508"/>
                </a:cubicBezTo>
                <a:cubicBezTo>
                  <a:pt x="10608708" y="680736"/>
                  <a:pt x="10609455" y="686962"/>
                  <a:pt x="10612026" y="690865"/>
                </a:cubicBezTo>
                <a:cubicBezTo>
                  <a:pt x="10644196" y="731220"/>
                  <a:pt x="10676118" y="769500"/>
                  <a:pt x="10733321" y="773166"/>
                </a:cubicBezTo>
                <a:cubicBezTo>
                  <a:pt x="10746006" y="773750"/>
                  <a:pt x="10744680" y="780225"/>
                  <a:pt x="10741530" y="789025"/>
                </a:cubicBezTo>
                <a:cubicBezTo>
                  <a:pt x="10739956" y="793424"/>
                  <a:pt x="10736308" y="798073"/>
                  <a:pt x="10732661" y="802721"/>
                </a:cubicBezTo>
                <a:cubicBezTo>
                  <a:pt x="10725367" y="812017"/>
                  <a:pt x="10717823" y="819239"/>
                  <a:pt x="10727607" y="830697"/>
                </a:cubicBezTo>
                <a:cubicBezTo>
                  <a:pt x="10735318" y="842405"/>
                  <a:pt x="10744685" y="832860"/>
                  <a:pt x="10754799" y="829542"/>
                </a:cubicBezTo>
                <a:cubicBezTo>
                  <a:pt x="10774778" y="820829"/>
                  <a:pt x="10796829" y="811868"/>
                  <a:pt x="10814903" y="822333"/>
                </a:cubicBezTo>
                <a:cubicBezTo>
                  <a:pt x="10837372" y="834376"/>
                  <a:pt x="10846987" y="826906"/>
                  <a:pt x="10859504" y="808562"/>
                </a:cubicBezTo>
                <a:cubicBezTo>
                  <a:pt x="10863151" y="803914"/>
                  <a:pt x="10866798" y="799266"/>
                  <a:pt x="10872767" y="796445"/>
                </a:cubicBezTo>
                <a:cubicBezTo>
                  <a:pt x="10878238" y="789472"/>
                  <a:pt x="10884206" y="786651"/>
                  <a:pt x="10893492" y="793959"/>
                </a:cubicBezTo>
                <a:cubicBezTo>
                  <a:pt x="10900457" y="799440"/>
                  <a:pt x="10901452" y="807742"/>
                  <a:pt x="10895982" y="814714"/>
                </a:cubicBezTo>
                <a:cubicBezTo>
                  <a:pt x="10890760" y="823762"/>
                  <a:pt x="10889684" y="832313"/>
                  <a:pt x="10882139" y="839534"/>
                </a:cubicBezTo>
                <a:cubicBezTo>
                  <a:pt x="10878243" y="842106"/>
                  <a:pt x="10874347" y="844679"/>
                  <a:pt x="10877166" y="850658"/>
                </a:cubicBezTo>
                <a:cubicBezTo>
                  <a:pt x="10879737" y="854560"/>
                  <a:pt x="10885706" y="851739"/>
                  <a:pt x="10889851" y="851241"/>
                </a:cubicBezTo>
                <a:cubicBezTo>
                  <a:pt x="10896068" y="850496"/>
                  <a:pt x="10900213" y="849999"/>
                  <a:pt x="10903861" y="845350"/>
                </a:cubicBezTo>
                <a:cubicBezTo>
                  <a:pt x="10907508" y="840702"/>
                  <a:pt x="10911653" y="840206"/>
                  <a:pt x="10916296" y="843859"/>
                </a:cubicBezTo>
                <a:cubicBezTo>
                  <a:pt x="10941832" y="863956"/>
                  <a:pt x="10970020" y="871102"/>
                  <a:pt x="11000859" y="865298"/>
                </a:cubicBezTo>
                <a:cubicBezTo>
                  <a:pt x="11015118" y="861483"/>
                  <a:pt x="11029626" y="859743"/>
                  <a:pt x="11044383" y="860078"/>
                </a:cubicBezTo>
                <a:cubicBezTo>
                  <a:pt x="11052673" y="859084"/>
                  <a:pt x="11065108" y="857592"/>
                  <a:pt x="11070498" y="867473"/>
                </a:cubicBezTo>
                <a:cubicBezTo>
                  <a:pt x="11073566" y="875527"/>
                  <a:pt x="11063951" y="882996"/>
                  <a:pt x="11058480" y="889969"/>
                </a:cubicBezTo>
                <a:cubicBezTo>
                  <a:pt x="11054832" y="894617"/>
                  <a:pt x="11050936" y="897190"/>
                  <a:pt x="11047289" y="901838"/>
                </a:cubicBezTo>
                <a:cubicBezTo>
                  <a:pt x="11043642" y="906486"/>
                  <a:pt x="11033777" y="911881"/>
                  <a:pt x="11038918" y="919685"/>
                </a:cubicBezTo>
                <a:cubicBezTo>
                  <a:pt x="11041986" y="927739"/>
                  <a:pt x="11052349" y="926496"/>
                  <a:pt x="11060390" y="923426"/>
                </a:cubicBezTo>
                <a:cubicBezTo>
                  <a:pt x="11079043" y="921189"/>
                  <a:pt x="11094049" y="923600"/>
                  <a:pt x="11113697" y="929665"/>
                </a:cubicBezTo>
                <a:cubicBezTo>
                  <a:pt x="11157638" y="945450"/>
                  <a:pt x="11179191" y="932338"/>
                  <a:pt x="11190793" y="888837"/>
                </a:cubicBezTo>
                <a:cubicBezTo>
                  <a:pt x="11195019" y="871487"/>
                  <a:pt x="11204386" y="861942"/>
                  <a:pt x="11221215" y="862029"/>
                </a:cubicBezTo>
                <a:cubicBezTo>
                  <a:pt x="11225945" y="901465"/>
                  <a:pt x="11230426" y="938825"/>
                  <a:pt x="11235156" y="978261"/>
                </a:cubicBezTo>
                <a:cubicBezTo>
                  <a:pt x="11206389" y="983816"/>
                  <a:pt x="11201416" y="994940"/>
                  <a:pt x="11211946" y="1012626"/>
                </a:cubicBezTo>
                <a:cubicBezTo>
                  <a:pt x="11214766" y="1018603"/>
                  <a:pt x="11223554" y="1021760"/>
                  <a:pt x="11220155" y="1028484"/>
                </a:cubicBezTo>
                <a:cubicBezTo>
                  <a:pt x="11214685" y="1035456"/>
                  <a:pt x="11206145" y="1034375"/>
                  <a:pt x="11199679" y="1033045"/>
                </a:cubicBezTo>
                <a:cubicBezTo>
                  <a:pt x="11193461" y="1033791"/>
                  <a:pt x="11189067" y="1032213"/>
                  <a:pt x="11184673" y="1030635"/>
                </a:cubicBezTo>
                <a:cubicBezTo>
                  <a:pt x="11171740" y="1027975"/>
                  <a:pt x="11165771" y="1030796"/>
                  <a:pt x="11165441" y="1045573"/>
                </a:cubicBezTo>
                <a:cubicBezTo>
                  <a:pt x="11164364" y="1054124"/>
                  <a:pt x="11159640" y="1067324"/>
                  <a:pt x="11148531" y="1062340"/>
                </a:cubicBezTo>
                <a:cubicBezTo>
                  <a:pt x="11133276" y="1057852"/>
                  <a:pt x="11118768" y="1059592"/>
                  <a:pt x="11104012" y="1059257"/>
                </a:cubicBezTo>
                <a:cubicBezTo>
                  <a:pt x="11091327" y="1058673"/>
                  <a:pt x="11076322" y="1056262"/>
                  <a:pt x="11062312" y="1062152"/>
                </a:cubicBezTo>
                <a:cubicBezTo>
                  <a:pt x="11050374" y="1067796"/>
                  <a:pt x="11036364" y="1073687"/>
                  <a:pt x="11049216" y="1093200"/>
                </a:cubicBezTo>
                <a:cubicBezTo>
                  <a:pt x="11054109" y="1098929"/>
                  <a:pt x="11050461" y="1103578"/>
                  <a:pt x="11042420" y="1106647"/>
                </a:cubicBezTo>
                <a:cubicBezTo>
                  <a:pt x="11011331" y="1110376"/>
                  <a:pt x="10999973" y="1103316"/>
                  <a:pt x="10994166" y="1072431"/>
                </a:cubicBezTo>
                <a:cubicBezTo>
                  <a:pt x="10992922" y="1062054"/>
                  <a:pt x="10989853" y="1054000"/>
                  <a:pt x="10981065" y="1050843"/>
                </a:cubicBezTo>
                <a:cubicBezTo>
                  <a:pt x="10965811" y="1046357"/>
                  <a:pt x="10950805" y="1043946"/>
                  <a:pt x="10934723" y="1050085"/>
                </a:cubicBezTo>
                <a:cubicBezTo>
                  <a:pt x="10930577" y="1050583"/>
                  <a:pt x="10929502" y="1059133"/>
                  <a:pt x="10932071" y="1063035"/>
                </a:cubicBezTo>
                <a:cubicBezTo>
                  <a:pt x="10932818" y="1069263"/>
                  <a:pt x="10933815" y="1077564"/>
                  <a:pt x="10930166" y="1082213"/>
                </a:cubicBezTo>
                <a:cubicBezTo>
                  <a:pt x="10924695" y="1089185"/>
                  <a:pt x="10918148" y="1104708"/>
                  <a:pt x="10910437" y="1093000"/>
                </a:cubicBezTo>
                <a:cubicBezTo>
                  <a:pt x="10891118" y="1072158"/>
                  <a:pt x="10870392" y="1074643"/>
                  <a:pt x="10847594" y="1077378"/>
                </a:cubicBezTo>
                <a:cubicBezTo>
                  <a:pt x="10834910" y="1076794"/>
                  <a:pt x="10822226" y="1076210"/>
                  <a:pt x="10810619" y="1067075"/>
                </a:cubicBezTo>
                <a:cubicBezTo>
                  <a:pt x="10766759" y="1034438"/>
                  <a:pt x="10735920" y="1040242"/>
                  <a:pt x="10712381" y="1089384"/>
                </a:cubicBezTo>
                <a:cubicBezTo>
                  <a:pt x="10705584" y="1102832"/>
                  <a:pt x="10695719" y="1108226"/>
                  <a:pt x="10683863" y="1097015"/>
                </a:cubicBezTo>
                <a:cubicBezTo>
                  <a:pt x="10656005" y="1075091"/>
                  <a:pt x="10623921" y="1070518"/>
                  <a:pt x="10590511" y="1072419"/>
                </a:cubicBezTo>
                <a:cubicBezTo>
                  <a:pt x="10573682" y="1072332"/>
                  <a:pt x="10557351" y="1076396"/>
                  <a:pt x="10538449" y="1076558"/>
                </a:cubicBezTo>
                <a:cubicBezTo>
                  <a:pt x="10506863" y="1076136"/>
                  <a:pt x="10479919" y="1079367"/>
                  <a:pt x="10471965" y="1118218"/>
                </a:cubicBezTo>
                <a:cubicBezTo>
                  <a:pt x="10470222" y="1103690"/>
                  <a:pt x="10471050" y="1093063"/>
                  <a:pt x="10463339" y="1081355"/>
                </a:cubicBezTo>
                <a:cubicBezTo>
                  <a:pt x="10455131" y="1065497"/>
                  <a:pt x="10439875" y="1061010"/>
                  <a:pt x="10425367" y="1062750"/>
                </a:cubicBezTo>
                <a:cubicBezTo>
                  <a:pt x="10409036" y="1066814"/>
                  <a:pt x="10421141" y="1080100"/>
                  <a:pt x="10420064" y="1088651"/>
                </a:cubicBezTo>
                <a:cubicBezTo>
                  <a:pt x="10419485" y="1101353"/>
                  <a:pt x="10412191" y="1110650"/>
                  <a:pt x="10399009" y="1105915"/>
                </a:cubicBezTo>
                <a:cubicBezTo>
                  <a:pt x="10381433" y="1099600"/>
                  <a:pt x="10366925" y="1101340"/>
                  <a:pt x="10348521" y="1105653"/>
                </a:cubicBezTo>
                <a:cubicBezTo>
                  <a:pt x="10326470" y="1114614"/>
                  <a:pt x="10303672" y="1117348"/>
                  <a:pt x="10280955" y="1103230"/>
                </a:cubicBezTo>
                <a:cubicBezTo>
                  <a:pt x="10267275" y="1094344"/>
                  <a:pt x="10255088" y="1097910"/>
                  <a:pt x="10245970" y="1109531"/>
                </a:cubicBezTo>
                <a:cubicBezTo>
                  <a:pt x="10240499" y="1116504"/>
                  <a:pt x="10235029" y="1123476"/>
                  <a:pt x="10231381" y="1128124"/>
                </a:cubicBezTo>
                <a:cubicBezTo>
                  <a:pt x="10222014" y="1137669"/>
                  <a:pt x="10217539" y="1152944"/>
                  <a:pt x="10204606" y="1150284"/>
                </a:cubicBezTo>
                <a:cubicBezTo>
                  <a:pt x="10191673" y="1147624"/>
                  <a:pt x="10192003" y="1132847"/>
                  <a:pt x="10190758" y="1122469"/>
                </a:cubicBezTo>
                <a:cubicBezTo>
                  <a:pt x="10189514" y="1112091"/>
                  <a:pt x="10181721" y="1117237"/>
                  <a:pt x="10175255" y="1115907"/>
                </a:cubicBezTo>
                <a:cubicBezTo>
                  <a:pt x="10169037" y="1116653"/>
                  <a:pt x="10162819" y="1117398"/>
                  <a:pt x="10165888" y="1125452"/>
                </a:cubicBezTo>
                <a:cubicBezTo>
                  <a:pt x="10172771" y="1147785"/>
                  <a:pt x="10161082" y="1155504"/>
                  <a:pt x="10142678" y="1159817"/>
                </a:cubicBezTo>
                <a:cubicBezTo>
                  <a:pt x="10124274" y="1164130"/>
                  <a:pt x="10123198" y="1172680"/>
                  <a:pt x="10137375" y="1185718"/>
                </a:cubicBezTo>
                <a:cubicBezTo>
                  <a:pt x="10139946" y="1189620"/>
                  <a:pt x="10146412" y="1190950"/>
                  <a:pt x="10152879" y="1192280"/>
                </a:cubicBezTo>
                <a:cubicBezTo>
                  <a:pt x="10209752" y="1210724"/>
                  <a:pt x="10269277" y="1216217"/>
                  <a:pt x="10330128" y="1215236"/>
                </a:cubicBezTo>
                <a:cubicBezTo>
                  <a:pt x="10378544" y="1215745"/>
                  <a:pt x="10423312" y="1220903"/>
                  <a:pt x="10466424" y="1247313"/>
                </a:cubicBezTo>
                <a:cubicBezTo>
                  <a:pt x="10491463" y="1263258"/>
                  <a:pt x="10511030" y="1286177"/>
                  <a:pt x="10528774" y="1311419"/>
                </a:cubicBezTo>
                <a:cubicBezTo>
                  <a:pt x="10540296" y="1284773"/>
                  <a:pt x="10550409" y="1281454"/>
                  <a:pt x="10573624" y="1299724"/>
                </a:cubicBezTo>
                <a:cubicBezTo>
                  <a:pt x="10580588" y="1305205"/>
                  <a:pt x="10585978" y="1315085"/>
                  <a:pt x="10585150" y="1325712"/>
                </a:cubicBezTo>
                <a:cubicBezTo>
                  <a:pt x="10585318" y="1344641"/>
                  <a:pt x="10600572" y="1349127"/>
                  <a:pt x="10615329" y="1349463"/>
                </a:cubicBezTo>
                <a:cubicBezTo>
                  <a:pt x="10630335" y="1351874"/>
                  <a:pt x="10635308" y="1340750"/>
                  <a:pt x="10640281" y="1329627"/>
                </a:cubicBezTo>
                <a:cubicBezTo>
                  <a:pt x="10643181" y="1318751"/>
                  <a:pt x="10641688" y="1306299"/>
                  <a:pt x="10652629" y="1292354"/>
                </a:cubicBezTo>
                <a:cubicBezTo>
                  <a:pt x="10649399" y="1318006"/>
                  <a:pt x="10662581" y="1322741"/>
                  <a:pt x="10679659" y="1324905"/>
                </a:cubicBezTo>
                <a:cubicBezTo>
                  <a:pt x="10694416" y="1325240"/>
                  <a:pt x="10712241" y="1333628"/>
                  <a:pt x="10711663" y="1346331"/>
                </a:cubicBezTo>
                <a:cubicBezTo>
                  <a:pt x="10710256" y="1369659"/>
                  <a:pt x="10710921" y="1392739"/>
                  <a:pt x="10698654" y="1413159"/>
                </a:cubicBezTo>
                <a:cubicBezTo>
                  <a:pt x="10691608" y="1424531"/>
                  <a:pt x="10683567" y="1427600"/>
                  <a:pt x="10668810" y="1427265"/>
                </a:cubicBezTo>
                <a:cubicBezTo>
                  <a:pt x="10657949" y="1424356"/>
                  <a:pt x="10653306" y="1420703"/>
                  <a:pt x="10653885" y="1408001"/>
                </a:cubicBezTo>
                <a:cubicBezTo>
                  <a:pt x="10652890" y="1399699"/>
                  <a:pt x="10646174" y="1396293"/>
                  <a:pt x="10639956" y="1397039"/>
                </a:cubicBezTo>
                <a:cubicBezTo>
                  <a:pt x="10615335" y="1402098"/>
                  <a:pt x="10599333" y="1391384"/>
                  <a:pt x="10583083" y="1378595"/>
                </a:cubicBezTo>
                <a:cubicBezTo>
                  <a:pt x="10567082" y="1367882"/>
                  <a:pt x="10550003" y="1365719"/>
                  <a:pt x="10537238" y="1381988"/>
                </a:cubicBezTo>
                <a:cubicBezTo>
                  <a:pt x="10528120" y="1393609"/>
                  <a:pt x="10523476" y="1389954"/>
                  <a:pt x="10524056" y="1377253"/>
                </a:cubicBezTo>
                <a:cubicBezTo>
                  <a:pt x="10523060" y="1368950"/>
                  <a:pt x="10518666" y="1367372"/>
                  <a:pt x="10509878" y="1364215"/>
                </a:cubicBezTo>
                <a:cubicBezTo>
                  <a:pt x="10473151" y="1355987"/>
                  <a:pt x="10435845" y="1360462"/>
                  <a:pt x="10402105" y="1377141"/>
                </a:cubicBezTo>
                <a:cubicBezTo>
                  <a:pt x="10384448" y="1387681"/>
                  <a:pt x="10365795" y="1389917"/>
                  <a:pt x="10346644" y="1388004"/>
                </a:cubicBezTo>
                <a:cubicBezTo>
                  <a:pt x="10329566" y="1385842"/>
                  <a:pt x="10313814" y="1377203"/>
                  <a:pt x="10300134" y="1368317"/>
                </a:cubicBezTo>
                <a:cubicBezTo>
                  <a:pt x="10293169" y="1362836"/>
                  <a:pt x="10288028" y="1355031"/>
                  <a:pt x="10278413" y="1362501"/>
                </a:cubicBezTo>
                <a:cubicBezTo>
                  <a:pt x="10268797" y="1369970"/>
                  <a:pt x="10269792" y="1378272"/>
                  <a:pt x="10273109" y="1388401"/>
                </a:cubicBezTo>
                <a:cubicBezTo>
                  <a:pt x="10276178" y="1396455"/>
                  <a:pt x="10281070" y="1402185"/>
                  <a:pt x="10279993" y="1410735"/>
                </a:cubicBezTo>
                <a:cubicBezTo>
                  <a:pt x="10282731" y="1433566"/>
                  <a:pt x="10294338" y="1442701"/>
                  <a:pt x="10315562" y="1444367"/>
                </a:cubicBezTo>
                <a:cubicBezTo>
                  <a:pt x="10353863" y="1448195"/>
                  <a:pt x="10388269" y="1454596"/>
                  <a:pt x="10424996" y="1462823"/>
                </a:cubicBezTo>
                <a:cubicBezTo>
                  <a:pt x="10446967" y="1470715"/>
                  <a:pt x="10450283" y="1480844"/>
                  <a:pt x="10437767" y="1499188"/>
                </a:cubicBezTo>
                <a:cubicBezTo>
                  <a:pt x="10435694" y="1499437"/>
                  <a:pt x="10435943" y="1501513"/>
                  <a:pt x="10436192" y="1503588"/>
                </a:cubicBezTo>
                <a:cubicBezTo>
                  <a:pt x="10434536" y="1524841"/>
                  <a:pt x="10421522" y="1539034"/>
                  <a:pt x="10408259" y="1551153"/>
                </a:cubicBezTo>
                <a:cubicBezTo>
                  <a:pt x="10398892" y="1560697"/>
                  <a:pt x="10394249" y="1557043"/>
                  <a:pt x="10391181" y="1548989"/>
                </a:cubicBezTo>
                <a:cubicBezTo>
                  <a:pt x="10384796" y="1530807"/>
                  <a:pt x="10394162" y="1521262"/>
                  <a:pt x="10410494" y="1517197"/>
                </a:cubicBezTo>
                <a:cubicBezTo>
                  <a:pt x="10405104" y="1507317"/>
                  <a:pt x="10397890" y="1499760"/>
                  <a:pt x="10387528" y="1501003"/>
                </a:cubicBezTo>
                <a:cubicBezTo>
                  <a:pt x="10381310" y="1501749"/>
                  <a:pt x="10380233" y="1510300"/>
                  <a:pt x="10378908" y="1516775"/>
                </a:cubicBezTo>
                <a:cubicBezTo>
                  <a:pt x="10374351" y="1548903"/>
                  <a:pt x="10366808" y="1556124"/>
                  <a:pt x="10335471" y="1557777"/>
                </a:cubicBezTo>
                <a:cubicBezTo>
                  <a:pt x="10305957" y="1557106"/>
                  <a:pt x="10274869" y="1560834"/>
                  <a:pt x="10246351" y="1568465"/>
                </a:cubicBezTo>
                <a:cubicBezTo>
                  <a:pt x="10207719" y="1579415"/>
                  <a:pt x="10198433" y="1572107"/>
                  <a:pt x="10199921" y="1531926"/>
                </a:cubicBezTo>
                <a:cubicBezTo>
                  <a:pt x="10199673" y="1529850"/>
                  <a:pt x="10199424" y="1527775"/>
                  <a:pt x="10199175" y="1525699"/>
                </a:cubicBezTo>
                <a:cubicBezTo>
                  <a:pt x="10200500" y="1519223"/>
                  <a:pt x="10205722" y="1510175"/>
                  <a:pt x="10194862" y="1507268"/>
                </a:cubicBezTo>
                <a:cubicBezTo>
                  <a:pt x="10184250" y="1506435"/>
                  <a:pt x="10173389" y="1503527"/>
                  <a:pt x="10168665" y="1516726"/>
                </a:cubicBezTo>
                <a:cubicBezTo>
                  <a:pt x="10165516" y="1525525"/>
                  <a:pt x="10162118" y="1532248"/>
                  <a:pt x="10161042" y="1540800"/>
                </a:cubicBezTo>
                <a:cubicBezTo>
                  <a:pt x="10154244" y="1554247"/>
                  <a:pt x="10146203" y="1557317"/>
                  <a:pt x="10132772" y="1550506"/>
                </a:cubicBezTo>
                <a:cubicBezTo>
                  <a:pt x="10119590" y="1545771"/>
                  <a:pt x="10120418" y="1535145"/>
                  <a:pt x="10127712" y="1525848"/>
                </a:cubicBezTo>
                <a:cubicBezTo>
                  <a:pt x="10129287" y="1521448"/>
                  <a:pt x="10131110" y="1519124"/>
                  <a:pt x="10132685" y="1514724"/>
                </a:cubicBezTo>
                <a:cubicBezTo>
                  <a:pt x="10136332" y="1510077"/>
                  <a:pt x="10135586" y="1503849"/>
                  <a:pt x="10130943" y="1500196"/>
                </a:cubicBezTo>
                <a:cubicBezTo>
                  <a:pt x="10124227" y="1496790"/>
                  <a:pt x="10122901" y="1503265"/>
                  <a:pt x="10119005" y="1505838"/>
                </a:cubicBezTo>
                <a:cubicBezTo>
                  <a:pt x="10111462" y="1513059"/>
                  <a:pt x="10106240" y="1522107"/>
                  <a:pt x="10103339" y="1532982"/>
                </a:cubicBezTo>
                <a:cubicBezTo>
                  <a:pt x="10092068" y="1561705"/>
                  <a:pt x="10080130" y="1567347"/>
                  <a:pt x="10051445" y="1556050"/>
                </a:cubicBezTo>
                <a:cubicBezTo>
                  <a:pt x="10038263" y="1551315"/>
                  <a:pt x="10024832" y="1544503"/>
                  <a:pt x="10011649" y="1539768"/>
                </a:cubicBezTo>
                <a:cubicBezTo>
                  <a:pt x="10002861" y="1536611"/>
                  <a:pt x="9992250" y="1535779"/>
                  <a:pt x="9985204" y="1547151"/>
                </a:cubicBezTo>
                <a:cubicBezTo>
                  <a:pt x="9976335" y="1560847"/>
                  <a:pt x="9971860" y="1576122"/>
                  <a:pt x="9950885" y="1576531"/>
                </a:cubicBezTo>
                <a:cubicBezTo>
                  <a:pt x="9938201" y="1575948"/>
                  <a:pt x="9930409" y="1581093"/>
                  <a:pt x="9919050" y="1574034"/>
                </a:cubicBezTo>
                <a:cubicBezTo>
                  <a:pt x="9862009" y="1536661"/>
                  <a:pt x="9802733" y="1533243"/>
                  <a:pt x="9739977" y="1553402"/>
                </a:cubicBezTo>
                <a:cubicBezTo>
                  <a:pt x="9729864" y="1556721"/>
                  <a:pt x="9721325" y="1555639"/>
                  <a:pt x="9712288" y="1550406"/>
                </a:cubicBezTo>
                <a:cubicBezTo>
                  <a:pt x="9691394" y="1533964"/>
                  <a:pt x="9668347" y="1534622"/>
                  <a:pt x="9643974" y="1541757"/>
                </a:cubicBezTo>
                <a:cubicBezTo>
                  <a:pt x="9609737" y="1554285"/>
                  <a:pt x="9579893" y="1568391"/>
                  <a:pt x="9550797" y="1588724"/>
                </a:cubicBezTo>
                <a:cubicBezTo>
                  <a:pt x="9537284" y="1598766"/>
                  <a:pt x="9523772" y="1608809"/>
                  <a:pt x="9506944" y="1608722"/>
                </a:cubicBezTo>
                <a:cubicBezTo>
                  <a:pt x="9451563" y="1602731"/>
                  <a:pt x="9393532" y="1609692"/>
                  <a:pt x="9340554" y="1588675"/>
                </a:cubicBezTo>
                <a:cubicBezTo>
                  <a:pt x="9329445" y="1583691"/>
                  <a:pt x="9321403" y="1586760"/>
                  <a:pt x="9312036" y="1596306"/>
                </a:cubicBezTo>
                <a:cubicBezTo>
                  <a:pt x="9308389" y="1600954"/>
                  <a:pt x="9304742" y="1605602"/>
                  <a:pt x="9300846" y="1608175"/>
                </a:cubicBezTo>
                <a:cubicBezTo>
                  <a:pt x="9290732" y="1611493"/>
                  <a:pt x="9293302" y="1615396"/>
                  <a:pt x="9296122" y="1621374"/>
                </a:cubicBezTo>
                <a:cubicBezTo>
                  <a:pt x="9301761" y="1633330"/>
                  <a:pt x="9310797" y="1638563"/>
                  <a:pt x="9323233" y="1637071"/>
                </a:cubicBezTo>
                <a:cubicBezTo>
                  <a:pt x="9337741" y="1635331"/>
                  <a:pt x="9345452" y="1647039"/>
                  <a:pt x="9344873" y="1659740"/>
                </a:cubicBezTo>
                <a:cubicBezTo>
                  <a:pt x="9344045" y="1670367"/>
                  <a:pt x="9331112" y="1667708"/>
                  <a:pt x="9322573" y="1666626"/>
                </a:cubicBezTo>
                <a:cubicBezTo>
                  <a:pt x="9299277" y="1665210"/>
                  <a:pt x="9290819" y="1647275"/>
                  <a:pt x="9282610" y="1631417"/>
                </a:cubicBezTo>
                <a:cubicBezTo>
                  <a:pt x="9246624" y="1576781"/>
                  <a:pt x="9194642" y="1564066"/>
                  <a:pt x="9140096" y="1600084"/>
                </a:cubicBezTo>
                <a:cubicBezTo>
                  <a:pt x="9126335" y="1608051"/>
                  <a:pt x="9112325" y="1613942"/>
                  <a:pt x="9097568" y="1613607"/>
                </a:cubicBezTo>
                <a:cubicBezTo>
                  <a:pt x="9087205" y="1614849"/>
                  <a:pt x="9082811" y="1613271"/>
                  <a:pt x="9081567" y="1602893"/>
                </a:cubicBezTo>
                <a:cubicBezTo>
                  <a:pt x="9077254" y="1584462"/>
                  <a:pt x="9070289" y="1578980"/>
                  <a:pt x="9052383" y="1587444"/>
                </a:cubicBezTo>
                <a:cubicBezTo>
                  <a:pt x="9018394" y="1602048"/>
                  <a:pt x="8985234" y="1606026"/>
                  <a:pt x="8950000" y="1610251"/>
                </a:cubicBezTo>
                <a:cubicBezTo>
                  <a:pt x="8893792" y="1614886"/>
                  <a:pt x="8843472" y="1633555"/>
                  <a:pt x="8804927" y="1680285"/>
                </a:cubicBezTo>
                <a:cubicBezTo>
                  <a:pt x="8804927" y="1680285"/>
                  <a:pt x="8802606" y="1678459"/>
                  <a:pt x="8802357" y="1676383"/>
                </a:cubicBezTo>
                <a:cubicBezTo>
                  <a:pt x="8803683" y="1669908"/>
                  <a:pt x="8807081" y="1663183"/>
                  <a:pt x="8808158" y="1654633"/>
                </a:cubicBezTo>
                <a:cubicBezTo>
                  <a:pt x="8810063" y="1635456"/>
                  <a:pt x="8804922" y="1627651"/>
                  <a:pt x="8785771" y="1625737"/>
                </a:cubicBezTo>
                <a:cubicBezTo>
                  <a:pt x="8762475" y="1624320"/>
                  <a:pt x="8756755" y="1629217"/>
                  <a:pt x="8757421" y="1652297"/>
                </a:cubicBezTo>
                <a:cubicBezTo>
                  <a:pt x="8758168" y="1658523"/>
                  <a:pt x="8763806" y="1670480"/>
                  <a:pt x="8751371" y="1671971"/>
                </a:cubicBezTo>
                <a:cubicBezTo>
                  <a:pt x="8732967" y="1676284"/>
                  <a:pt x="8718540" y="1661170"/>
                  <a:pt x="8724839" y="1643572"/>
                </a:cubicBezTo>
                <a:cubicBezTo>
                  <a:pt x="8729812" y="1632449"/>
                  <a:pt x="8726993" y="1626470"/>
                  <a:pt x="8714059" y="1623810"/>
                </a:cubicBezTo>
                <a:cubicBezTo>
                  <a:pt x="8685872" y="1616664"/>
                  <a:pt x="8657435" y="1607442"/>
                  <a:pt x="8630574" y="1593821"/>
                </a:cubicBezTo>
                <a:cubicBezTo>
                  <a:pt x="8608354" y="1583853"/>
                  <a:pt x="8585307" y="1584512"/>
                  <a:pt x="8564251" y="1601775"/>
                </a:cubicBezTo>
                <a:cubicBezTo>
                  <a:pt x="8558781" y="1608748"/>
                  <a:pt x="8550739" y="1611817"/>
                  <a:pt x="8540376" y="1613060"/>
                </a:cubicBezTo>
                <a:cubicBezTo>
                  <a:pt x="8523547" y="1612973"/>
                  <a:pt x="8506718" y="1612886"/>
                  <a:pt x="8489889" y="1612799"/>
                </a:cubicBezTo>
                <a:cubicBezTo>
                  <a:pt x="8477453" y="1614290"/>
                  <a:pt x="8466344" y="1609307"/>
                  <a:pt x="8460456" y="1595275"/>
                </a:cubicBezTo>
                <a:cubicBezTo>
                  <a:pt x="8456641" y="1580995"/>
                  <a:pt x="8448102" y="1579913"/>
                  <a:pt x="8436164" y="1585556"/>
                </a:cubicBezTo>
                <a:cubicBezTo>
                  <a:pt x="8426051" y="1588874"/>
                  <a:pt x="8413864" y="1592441"/>
                  <a:pt x="8403750" y="1595760"/>
                </a:cubicBezTo>
                <a:cubicBezTo>
                  <a:pt x="8379627" y="1604969"/>
                  <a:pt x="8366861" y="1621237"/>
                  <a:pt x="8365703" y="1646641"/>
                </a:cubicBezTo>
                <a:cubicBezTo>
                  <a:pt x="8364627" y="1655193"/>
                  <a:pt x="8365622" y="1663495"/>
                  <a:pt x="8364545" y="1672045"/>
                </a:cubicBezTo>
                <a:cubicBezTo>
                  <a:pt x="8350860" y="1610525"/>
                  <a:pt x="8304019" y="1605615"/>
                  <a:pt x="8255356" y="1603030"/>
                </a:cubicBezTo>
                <a:cubicBezTo>
                  <a:pt x="8240349" y="1600620"/>
                  <a:pt x="8230733" y="1608089"/>
                  <a:pt x="8221366" y="1617634"/>
                </a:cubicBezTo>
                <a:cubicBezTo>
                  <a:pt x="8211999" y="1627179"/>
                  <a:pt x="8209099" y="1638054"/>
                  <a:pt x="8214737" y="1650010"/>
                </a:cubicBezTo>
                <a:cubicBezTo>
                  <a:pt x="8220127" y="1659891"/>
                  <a:pt x="8229743" y="1652421"/>
                  <a:pt x="8238033" y="1651427"/>
                </a:cubicBezTo>
                <a:cubicBezTo>
                  <a:pt x="8244251" y="1650681"/>
                  <a:pt x="8254365" y="1647363"/>
                  <a:pt x="8257682" y="1657493"/>
                </a:cubicBezTo>
                <a:cubicBezTo>
                  <a:pt x="8260750" y="1665546"/>
                  <a:pt x="8257850" y="1676420"/>
                  <a:pt x="8250057" y="1681566"/>
                </a:cubicBezTo>
                <a:cubicBezTo>
                  <a:pt x="8242514" y="1688787"/>
                  <a:pt x="8232151" y="1690030"/>
                  <a:pt x="8223861" y="1691024"/>
                </a:cubicBezTo>
                <a:cubicBezTo>
                  <a:pt x="8213498" y="1692267"/>
                  <a:pt x="8203135" y="1693510"/>
                  <a:pt x="8197913" y="1702558"/>
                </a:cubicBezTo>
                <a:cubicBezTo>
                  <a:pt x="8210019" y="1715844"/>
                  <a:pt x="8227346" y="1720082"/>
                  <a:pt x="8241854" y="1718342"/>
                </a:cubicBezTo>
                <a:cubicBezTo>
                  <a:pt x="8285875" y="1717273"/>
                  <a:pt x="8326996" y="1727079"/>
                  <a:pt x="8368117" y="1736885"/>
                </a:cubicBezTo>
                <a:cubicBezTo>
                  <a:pt x="8396305" y="1744031"/>
                  <a:pt x="8423248" y="1740800"/>
                  <a:pt x="8448200" y="1720964"/>
                </a:cubicBezTo>
                <a:cubicBezTo>
                  <a:pt x="8455743" y="1713743"/>
                  <a:pt x="8464283" y="1714825"/>
                  <a:pt x="8473568" y="1722133"/>
                </a:cubicBezTo>
                <a:cubicBezTo>
                  <a:pt x="8490068" y="1736997"/>
                  <a:pt x="8509965" y="1745137"/>
                  <a:pt x="8529863" y="1753278"/>
                </a:cubicBezTo>
                <a:cubicBezTo>
                  <a:pt x="8540723" y="1756187"/>
                  <a:pt x="8551086" y="1754944"/>
                  <a:pt x="8560702" y="1747474"/>
                </a:cubicBezTo>
                <a:cubicBezTo>
                  <a:pt x="8579934" y="1732534"/>
                  <a:pt x="8602234" y="1725650"/>
                  <a:pt x="8625779" y="1729142"/>
                </a:cubicBezTo>
                <a:cubicBezTo>
                  <a:pt x="8647251" y="1732883"/>
                  <a:pt x="8668724" y="1736624"/>
                  <a:pt x="8688123" y="1740614"/>
                </a:cubicBezTo>
                <a:cubicBezTo>
                  <a:pt x="8703378" y="1745100"/>
                  <a:pt x="8711418" y="1742030"/>
                  <a:pt x="8711500" y="1725178"/>
                </a:cubicBezTo>
                <a:cubicBezTo>
                  <a:pt x="8712328" y="1714551"/>
                  <a:pt x="8715727" y="1707827"/>
                  <a:pt x="8726089" y="1706584"/>
                </a:cubicBezTo>
                <a:cubicBezTo>
                  <a:pt x="8748639" y="1701774"/>
                  <a:pt x="8756101" y="1711406"/>
                  <a:pt x="8752373" y="1732908"/>
                </a:cubicBezTo>
                <a:cubicBezTo>
                  <a:pt x="8747567" y="1762960"/>
                  <a:pt x="8754532" y="1768441"/>
                  <a:pt x="8783549" y="1764961"/>
                </a:cubicBezTo>
                <a:cubicBezTo>
                  <a:pt x="8802200" y="1762724"/>
                  <a:pt x="8820605" y="1758411"/>
                  <a:pt x="8836936" y="1754347"/>
                </a:cubicBezTo>
                <a:cubicBezTo>
                  <a:pt x="8863879" y="1751116"/>
                  <a:pt x="8888252" y="1743981"/>
                  <a:pt x="8914367" y="1751376"/>
                </a:cubicBezTo>
                <a:cubicBezTo>
                  <a:pt x="8929373" y="1753787"/>
                  <a:pt x="8940482" y="1758771"/>
                  <a:pt x="8938826" y="1780024"/>
                </a:cubicBezTo>
                <a:cubicBezTo>
                  <a:pt x="8936424" y="1795050"/>
                  <a:pt x="8946208" y="1806509"/>
                  <a:pt x="8962788" y="1804520"/>
                </a:cubicBezTo>
                <a:cubicBezTo>
                  <a:pt x="9014851" y="1800381"/>
                  <a:pt x="9062687" y="1813593"/>
                  <a:pt x="9110773" y="1828881"/>
                </a:cubicBezTo>
                <a:cubicBezTo>
                  <a:pt x="9147749" y="1839184"/>
                  <a:pt x="9168723" y="1838773"/>
                  <a:pt x="9187289" y="1800755"/>
                </a:cubicBezTo>
                <a:cubicBezTo>
                  <a:pt x="9189362" y="1800506"/>
                  <a:pt x="9191435" y="1800257"/>
                  <a:pt x="9191435" y="1800257"/>
                </a:cubicBezTo>
                <a:cubicBezTo>
                  <a:pt x="9200471" y="1805490"/>
                  <a:pt x="9192349" y="1825412"/>
                  <a:pt x="9204784" y="1823921"/>
                </a:cubicBezTo>
                <a:cubicBezTo>
                  <a:pt x="9215147" y="1822679"/>
                  <a:pt x="9221944" y="1809231"/>
                  <a:pt x="9226917" y="1798107"/>
                </a:cubicBezTo>
                <a:cubicBezTo>
                  <a:pt x="9228740" y="1795783"/>
                  <a:pt x="9230315" y="1791383"/>
                  <a:pt x="9232139" y="1789059"/>
                </a:cubicBezTo>
                <a:cubicBezTo>
                  <a:pt x="9238686" y="1773536"/>
                  <a:pt x="9243161" y="1758262"/>
                  <a:pt x="9245564" y="1743235"/>
                </a:cubicBezTo>
                <a:cubicBezTo>
                  <a:pt x="9248464" y="1732361"/>
                  <a:pt x="9256506" y="1729290"/>
                  <a:pt x="9267366" y="1732199"/>
                </a:cubicBezTo>
                <a:cubicBezTo>
                  <a:pt x="9274082" y="1735604"/>
                  <a:pt x="9283119" y="1740837"/>
                  <a:pt x="9279969" y="1749636"/>
                </a:cubicBezTo>
                <a:cubicBezTo>
                  <a:pt x="9264553" y="1778855"/>
                  <a:pt x="9277903" y="1802519"/>
                  <a:pt x="9289180" y="1826431"/>
                </a:cubicBezTo>
                <a:cubicBezTo>
                  <a:pt x="9295068" y="1840463"/>
                  <a:pt x="9299959" y="1846193"/>
                  <a:pt x="9310901" y="1832248"/>
                </a:cubicBezTo>
                <a:cubicBezTo>
                  <a:pt x="9329635" y="1813158"/>
                  <a:pt x="9354258" y="1808100"/>
                  <a:pt x="9376557" y="1801214"/>
                </a:cubicBezTo>
                <a:cubicBezTo>
                  <a:pt x="9384598" y="1798144"/>
                  <a:pt x="9390816" y="1797399"/>
                  <a:pt x="9393635" y="1803376"/>
                </a:cubicBezTo>
                <a:cubicBezTo>
                  <a:pt x="9409058" y="1826792"/>
                  <a:pt x="9432354" y="1828209"/>
                  <a:pt x="9455650" y="1829626"/>
                </a:cubicBezTo>
                <a:cubicBezTo>
                  <a:pt x="9477122" y="1833367"/>
                  <a:pt x="9498345" y="1835032"/>
                  <a:pt x="9510948" y="1852469"/>
                </a:cubicBezTo>
                <a:cubicBezTo>
                  <a:pt x="9516338" y="1862350"/>
                  <a:pt x="9520483" y="1861853"/>
                  <a:pt x="9530597" y="1858535"/>
                </a:cubicBezTo>
                <a:cubicBezTo>
                  <a:pt x="9566658" y="1843682"/>
                  <a:pt x="9601892" y="1839457"/>
                  <a:pt x="9635718" y="1858559"/>
                </a:cubicBezTo>
                <a:cubicBezTo>
                  <a:pt x="9649149" y="1865369"/>
                  <a:pt x="9657439" y="1864376"/>
                  <a:pt x="9669128" y="1856657"/>
                </a:cubicBezTo>
                <a:cubicBezTo>
                  <a:pt x="9694578" y="1840973"/>
                  <a:pt x="9721521" y="1837741"/>
                  <a:pt x="9750704" y="1853190"/>
                </a:cubicBezTo>
                <a:cubicBezTo>
                  <a:pt x="9757669" y="1858671"/>
                  <a:pt x="9764135" y="1860000"/>
                  <a:pt x="9771929" y="1854856"/>
                </a:cubicBezTo>
                <a:cubicBezTo>
                  <a:pt x="9805667" y="1838176"/>
                  <a:pt x="9868261" y="1851723"/>
                  <a:pt x="9890647" y="1880619"/>
                </a:cubicBezTo>
                <a:cubicBezTo>
                  <a:pt x="9905236" y="1862026"/>
                  <a:pt x="9925713" y="1857466"/>
                  <a:pt x="9945113" y="1861454"/>
                </a:cubicBezTo>
                <a:cubicBezTo>
                  <a:pt x="9973301" y="1868602"/>
                  <a:pt x="10002565" y="1867196"/>
                  <a:pt x="10031830" y="1865793"/>
                </a:cubicBezTo>
                <a:cubicBezTo>
                  <a:pt x="10071706" y="1865220"/>
                  <a:pt x="10095998" y="1874940"/>
                  <a:pt x="10111588" y="1917283"/>
                </a:cubicBezTo>
                <a:cubicBezTo>
                  <a:pt x="10112086" y="1921435"/>
                  <a:pt x="10114407" y="1923261"/>
                  <a:pt x="10114905" y="1927412"/>
                </a:cubicBezTo>
                <a:cubicBezTo>
                  <a:pt x="10120793" y="1941444"/>
                  <a:pt x="10129332" y="1942526"/>
                  <a:pt x="10138450" y="1930905"/>
                </a:cubicBezTo>
                <a:cubicBezTo>
                  <a:pt x="10145745" y="1921608"/>
                  <a:pt x="10153039" y="1912312"/>
                  <a:pt x="10162406" y="1902766"/>
                </a:cubicBezTo>
                <a:cubicBezTo>
                  <a:pt x="10195978" y="1867159"/>
                  <a:pt x="10238674" y="1872565"/>
                  <a:pt x="10266699" y="1913418"/>
                </a:cubicBezTo>
                <a:cubicBezTo>
                  <a:pt x="10277230" y="1931104"/>
                  <a:pt x="10291658" y="1946217"/>
                  <a:pt x="10311803" y="1956433"/>
                </a:cubicBezTo>
                <a:cubicBezTo>
                  <a:pt x="10329877" y="1966897"/>
                  <a:pt x="10347951" y="1977363"/>
                  <a:pt x="10360554" y="1994800"/>
                </a:cubicBezTo>
                <a:cubicBezTo>
                  <a:pt x="10370500" y="1972553"/>
                  <a:pt x="10355078" y="1949137"/>
                  <a:pt x="10365024" y="1926890"/>
                </a:cubicBezTo>
                <a:cubicBezTo>
                  <a:pt x="10386913" y="1951635"/>
                  <a:pt x="10386913" y="1951635"/>
                  <a:pt x="10414186" y="1933626"/>
                </a:cubicBezTo>
                <a:cubicBezTo>
                  <a:pt x="10426123" y="1927984"/>
                  <a:pt x="10434165" y="1924915"/>
                  <a:pt x="10447347" y="1929650"/>
                </a:cubicBezTo>
                <a:cubicBezTo>
                  <a:pt x="10482250" y="1940202"/>
                  <a:pt x="10516656" y="1946602"/>
                  <a:pt x="10551061" y="1953003"/>
                </a:cubicBezTo>
                <a:cubicBezTo>
                  <a:pt x="10656599" y="1974032"/>
                  <a:pt x="10762716" y="1982359"/>
                  <a:pt x="10866928" y="2009862"/>
                </a:cubicBezTo>
                <a:cubicBezTo>
                  <a:pt x="10875467" y="2010944"/>
                  <a:pt x="10887902" y="2009453"/>
                  <a:pt x="10889147" y="2019830"/>
                </a:cubicBezTo>
                <a:cubicBezTo>
                  <a:pt x="10892464" y="2029960"/>
                  <a:pt x="10882599" y="2035353"/>
                  <a:pt x="10877128" y="2042325"/>
                </a:cubicBezTo>
                <a:cubicBezTo>
                  <a:pt x="10871409" y="2047222"/>
                  <a:pt x="10863616" y="2052368"/>
                  <a:pt x="10868757" y="2060174"/>
                </a:cubicBezTo>
                <a:cubicBezTo>
                  <a:pt x="10872074" y="2070302"/>
                  <a:pt x="10880862" y="2073459"/>
                  <a:pt x="10889402" y="2074541"/>
                </a:cubicBezTo>
                <a:cubicBezTo>
                  <a:pt x="10895619" y="2073795"/>
                  <a:pt x="10901837" y="2073049"/>
                  <a:pt x="10908054" y="2072303"/>
                </a:cubicBezTo>
                <a:cubicBezTo>
                  <a:pt x="10937319" y="2070899"/>
                  <a:pt x="10955892" y="2085515"/>
                  <a:pt x="10959376" y="2114572"/>
                </a:cubicBezTo>
                <a:cubicBezTo>
                  <a:pt x="10960621" y="2124950"/>
                  <a:pt x="10961865" y="2135329"/>
                  <a:pt x="10958965" y="2146203"/>
                </a:cubicBezTo>
                <a:cubicBezTo>
                  <a:pt x="10958386" y="2158904"/>
                  <a:pt x="10967423" y="2164137"/>
                  <a:pt x="10979360" y="2158495"/>
                </a:cubicBezTo>
                <a:cubicBezTo>
                  <a:pt x="11001412" y="2149534"/>
                  <a:pt x="11009783" y="2131687"/>
                  <a:pt x="11004225" y="2102877"/>
                </a:cubicBezTo>
                <a:cubicBezTo>
                  <a:pt x="11020725" y="2117742"/>
                  <a:pt x="11032830" y="2131027"/>
                  <a:pt x="11041039" y="2146887"/>
                </a:cubicBezTo>
                <a:cubicBezTo>
                  <a:pt x="11049248" y="2162745"/>
                  <a:pt x="11047511" y="2200852"/>
                  <a:pt x="11034497" y="2215044"/>
                </a:cubicBezTo>
                <a:cubicBezTo>
                  <a:pt x="11017587" y="2231810"/>
                  <a:pt x="10997689" y="2223670"/>
                  <a:pt x="10982185" y="2217108"/>
                </a:cubicBezTo>
                <a:cubicBezTo>
                  <a:pt x="10959966" y="2207140"/>
                  <a:pt x="10936173" y="2201572"/>
                  <a:pt x="10911302" y="2204555"/>
                </a:cubicBezTo>
                <a:cubicBezTo>
                  <a:pt x="10896794" y="2206295"/>
                  <a:pt x="10880214" y="2208283"/>
                  <a:pt x="10863633" y="2210272"/>
                </a:cubicBezTo>
                <a:cubicBezTo>
                  <a:pt x="10795239" y="2218475"/>
                  <a:pt x="10727673" y="2216051"/>
                  <a:pt x="10667812" y="2172700"/>
                </a:cubicBezTo>
                <a:cubicBezTo>
                  <a:pt x="10644846" y="2156506"/>
                  <a:pt x="10633158" y="2164225"/>
                  <a:pt x="10625782" y="2190374"/>
                </a:cubicBezTo>
                <a:cubicBezTo>
                  <a:pt x="10624208" y="2194773"/>
                  <a:pt x="10629099" y="2200504"/>
                  <a:pt x="10623131" y="2203325"/>
                </a:cubicBezTo>
                <a:cubicBezTo>
                  <a:pt x="10616913" y="2204070"/>
                  <a:pt x="10612270" y="2200416"/>
                  <a:pt x="10609700" y="2196513"/>
                </a:cubicBezTo>
                <a:cubicBezTo>
                  <a:pt x="10607129" y="2192611"/>
                  <a:pt x="10604559" y="2188709"/>
                  <a:pt x="10602237" y="2186881"/>
                </a:cubicBezTo>
                <a:cubicBezTo>
                  <a:pt x="10594776" y="2177250"/>
                  <a:pt x="10585489" y="2169942"/>
                  <a:pt x="10576371" y="2181562"/>
                </a:cubicBezTo>
                <a:cubicBezTo>
                  <a:pt x="10565180" y="2193431"/>
                  <a:pt x="10582010" y="2193518"/>
                  <a:pt x="10586902" y="2199248"/>
                </a:cubicBezTo>
                <a:cubicBezTo>
                  <a:pt x="10587151" y="2201323"/>
                  <a:pt x="10589223" y="2201075"/>
                  <a:pt x="10589472" y="2203150"/>
                </a:cubicBezTo>
                <a:cubicBezTo>
                  <a:pt x="10594115" y="2206805"/>
                  <a:pt x="10596934" y="2212782"/>
                  <a:pt x="10593287" y="2217431"/>
                </a:cubicBezTo>
                <a:cubicBezTo>
                  <a:pt x="10589889" y="2224154"/>
                  <a:pt x="10585744" y="2224652"/>
                  <a:pt x="10579028" y="2221246"/>
                </a:cubicBezTo>
                <a:cubicBezTo>
                  <a:pt x="10552664" y="2211776"/>
                  <a:pt x="10530862" y="2222812"/>
                  <a:pt x="10517020" y="2247632"/>
                </a:cubicBezTo>
                <a:cubicBezTo>
                  <a:pt x="10513372" y="2252280"/>
                  <a:pt x="10505580" y="2257426"/>
                  <a:pt x="10506327" y="2263652"/>
                </a:cubicBezTo>
                <a:cubicBezTo>
                  <a:pt x="10509065" y="2286484"/>
                  <a:pt x="10534601" y="2306581"/>
                  <a:pt x="10554829" y="2299943"/>
                </a:cubicBezTo>
                <a:cubicBezTo>
                  <a:pt x="10595284" y="2286669"/>
                  <a:pt x="10635409" y="2288174"/>
                  <a:pt x="10677028" y="2302131"/>
                </a:cubicBezTo>
                <a:cubicBezTo>
                  <a:pt x="10692034" y="2304542"/>
                  <a:pt x="10707040" y="2306953"/>
                  <a:pt x="10718230" y="2295085"/>
                </a:cubicBezTo>
                <a:cubicBezTo>
                  <a:pt x="10727846" y="2287615"/>
                  <a:pt x="10732240" y="2289193"/>
                  <a:pt x="10735807" y="2301397"/>
                </a:cubicBezTo>
                <a:cubicBezTo>
                  <a:pt x="10739871" y="2317753"/>
                  <a:pt x="10751478" y="2326888"/>
                  <a:pt x="10768556" y="2329051"/>
                </a:cubicBezTo>
                <a:cubicBezTo>
                  <a:pt x="10785883" y="2333289"/>
                  <a:pt x="10805283" y="2337279"/>
                  <a:pt x="10824683" y="2341268"/>
                </a:cubicBezTo>
                <a:cubicBezTo>
                  <a:pt x="10841761" y="2343431"/>
                  <a:pt x="10849472" y="2355139"/>
                  <a:pt x="10849391" y="2371991"/>
                </a:cubicBezTo>
                <a:cubicBezTo>
                  <a:pt x="10849640" y="2374067"/>
                  <a:pt x="10850138" y="2378219"/>
                  <a:pt x="10848563" y="2382618"/>
                </a:cubicBezTo>
                <a:cubicBezTo>
                  <a:pt x="10849809" y="2392996"/>
                  <a:pt x="10857021" y="2400552"/>
                  <a:pt x="10867384" y="2399309"/>
                </a:cubicBezTo>
                <a:cubicBezTo>
                  <a:pt x="10875923" y="2400391"/>
                  <a:pt x="10874679" y="2390012"/>
                  <a:pt x="10873683" y="2381711"/>
                </a:cubicBezTo>
                <a:cubicBezTo>
                  <a:pt x="10874760" y="2373159"/>
                  <a:pt x="10873764" y="2364857"/>
                  <a:pt x="10885950" y="2361290"/>
                </a:cubicBezTo>
                <a:cubicBezTo>
                  <a:pt x="10904603" y="2359053"/>
                  <a:pt x="10923673" y="2377820"/>
                  <a:pt x="10921768" y="2396998"/>
                </a:cubicBezTo>
                <a:cubicBezTo>
                  <a:pt x="10922515" y="2403224"/>
                  <a:pt x="10918868" y="2407872"/>
                  <a:pt x="10923760" y="2413602"/>
                </a:cubicBezTo>
                <a:cubicBezTo>
                  <a:pt x="10929977" y="2412856"/>
                  <a:pt x="10929231" y="2406630"/>
                  <a:pt x="10933127" y="2404057"/>
                </a:cubicBezTo>
                <a:cubicBezTo>
                  <a:pt x="10941996" y="2390361"/>
                  <a:pt x="10950286" y="2389366"/>
                  <a:pt x="10960320" y="2402901"/>
                </a:cubicBezTo>
                <a:cubicBezTo>
                  <a:pt x="10973420" y="2424490"/>
                  <a:pt x="10991992" y="2439106"/>
                  <a:pt x="11010315" y="2451646"/>
                </a:cubicBezTo>
                <a:cubicBezTo>
                  <a:pt x="11031209" y="2468089"/>
                  <a:pt x="11050278" y="2486855"/>
                  <a:pt x="11055835" y="2515665"/>
                </a:cubicBezTo>
                <a:cubicBezTo>
                  <a:pt x="11059153" y="2525794"/>
                  <a:pt x="11064791" y="2537750"/>
                  <a:pt x="11075652" y="2540658"/>
                </a:cubicBezTo>
                <a:cubicBezTo>
                  <a:pt x="11119592" y="2556442"/>
                  <a:pt x="11138002" y="2604765"/>
                  <a:pt x="11180367" y="2624948"/>
                </a:cubicBezTo>
                <a:cubicBezTo>
                  <a:pt x="11191726" y="2632008"/>
                  <a:pt x="11190898" y="2642634"/>
                  <a:pt x="11187998" y="2653510"/>
                </a:cubicBezTo>
                <a:cubicBezTo>
                  <a:pt x="11183025" y="2664633"/>
                  <a:pt x="11171915" y="2659648"/>
                  <a:pt x="11164951" y="2654168"/>
                </a:cubicBezTo>
                <a:cubicBezTo>
                  <a:pt x="11151271" y="2645281"/>
                  <a:pt x="11139084" y="2648849"/>
                  <a:pt x="11127645" y="2658641"/>
                </a:cubicBezTo>
                <a:cubicBezTo>
                  <a:pt x="11114382" y="2670760"/>
                  <a:pt x="11098299" y="2676899"/>
                  <a:pt x="11079646" y="2679137"/>
                </a:cubicBezTo>
                <a:cubicBezTo>
                  <a:pt x="11048310" y="2680790"/>
                  <a:pt x="11028990" y="2659946"/>
                  <a:pt x="11033795" y="2629895"/>
                </a:cubicBezTo>
                <a:cubicBezTo>
                  <a:pt x="11035121" y="2623419"/>
                  <a:pt x="11036198" y="2614869"/>
                  <a:pt x="11035452" y="2608643"/>
                </a:cubicBezTo>
                <a:cubicBezTo>
                  <a:pt x="11035202" y="2606566"/>
                  <a:pt x="11037025" y="2604242"/>
                  <a:pt x="11037025" y="2604242"/>
                </a:cubicBezTo>
                <a:cubicBezTo>
                  <a:pt x="11034953" y="2604491"/>
                  <a:pt x="11034953" y="2604491"/>
                  <a:pt x="11033130" y="2606815"/>
                </a:cubicBezTo>
                <a:cubicBezTo>
                  <a:pt x="11024839" y="2607810"/>
                  <a:pt x="11018621" y="2608555"/>
                  <a:pt x="11010084" y="2607474"/>
                </a:cubicBezTo>
                <a:cubicBezTo>
                  <a:pt x="10969460" y="2601819"/>
                  <a:pt x="10957771" y="2609537"/>
                  <a:pt x="10950065" y="2650464"/>
                </a:cubicBezTo>
                <a:cubicBezTo>
                  <a:pt x="10948161" y="2669641"/>
                  <a:pt x="10936223" y="2675283"/>
                  <a:pt x="10917073" y="2673370"/>
                </a:cubicBezTo>
                <a:cubicBezTo>
                  <a:pt x="10902316" y="2673034"/>
                  <a:pt x="10893030" y="2665726"/>
                  <a:pt x="10882997" y="2652192"/>
                </a:cubicBezTo>
                <a:cubicBezTo>
                  <a:pt x="10855220" y="2613415"/>
                  <a:pt x="10816751" y="2590658"/>
                  <a:pt x="10767838" y="2585998"/>
                </a:cubicBezTo>
                <a:cubicBezTo>
                  <a:pt x="10726966" y="2578267"/>
                  <a:pt x="10726966" y="2578267"/>
                  <a:pt x="10740234" y="2618784"/>
                </a:cubicBezTo>
                <a:cubicBezTo>
                  <a:pt x="10747118" y="2641119"/>
                  <a:pt x="10744217" y="2651993"/>
                  <a:pt x="10726560" y="2662532"/>
                </a:cubicBezTo>
                <a:cubicBezTo>
                  <a:pt x="10716608" y="2632145"/>
                  <a:pt x="10709644" y="2626663"/>
                  <a:pt x="10678307" y="2628317"/>
                </a:cubicBezTo>
                <a:cubicBezTo>
                  <a:pt x="10657581" y="2630803"/>
                  <a:pt x="10635530" y="2639764"/>
                  <a:pt x="10618533" y="2620748"/>
                </a:cubicBezTo>
                <a:cubicBezTo>
                  <a:pt x="10618284" y="2618672"/>
                  <a:pt x="10616211" y="2618921"/>
                  <a:pt x="10614139" y="2619169"/>
                </a:cubicBezTo>
                <a:cubicBezTo>
                  <a:pt x="10590264" y="2630454"/>
                  <a:pt x="10580069" y="2650626"/>
                  <a:pt x="10581233" y="2677857"/>
                </a:cubicBezTo>
                <a:cubicBezTo>
                  <a:pt x="10582975" y="2692385"/>
                  <a:pt x="10584718" y="2706914"/>
                  <a:pt x="10568884" y="2715129"/>
                </a:cubicBezTo>
                <a:cubicBezTo>
                  <a:pt x="10567060" y="2717454"/>
                  <a:pt x="10561341" y="2722350"/>
                  <a:pt x="10560594" y="2716124"/>
                </a:cubicBezTo>
                <a:cubicBezTo>
                  <a:pt x="10556530" y="2699768"/>
                  <a:pt x="10541773" y="2699433"/>
                  <a:pt x="10528591" y="2694698"/>
                </a:cubicBezTo>
                <a:cubicBezTo>
                  <a:pt x="10513336" y="2690210"/>
                  <a:pt x="10503801" y="2680827"/>
                  <a:pt x="10503883" y="2663975"/>
                </a:cubicBezTo>
                <a:cubicBezTo>
                  <a:pt x="10503715" y="2645046"/>
                  <a:pt x="10493682" y="2631511"/>
                  <a:pt x="10476106" y="2625198"/>
                </a:cubicBezTo>
                <a:cubicBezTo>
                  <a:pt x="10460353" y="2616559"/>
                  <a:pt x="10446593" y="2624527"/>
                  <a:pt x="10433329" y="2636644"/>
                </a:cubicBezTo>
                <a:cubicBezTo>
                  <a:pt x="10422387" y="2650589"/>
                  <a:pt x="10417247" y="2642783"/>
                  <a:pt x="10415753" y="2630331"/>
                </a:cubicBezTo>
                <a:cubicBezTo>
                  <a:pt x="10413513" y="2611650"/>
                  <a:pt x="10402403" y="2606667"/>
                  <a:pt x="10386321" y="2612806"/>
                </a:cubicBezTo>
                <a:cubicBezTo>
                  <a:pt x="10382175" y="2613303"/>
                  <a:pt x="10378030" y="2613800"/>
                  <a:pt x="10374134" y="2616373"/>
                </a:cubicBezTo>
                <a:cubicBezTo>
                  <a:pt x="10355979" y="2622762"/>
                  <a:pt x="10341222" y="2622426"/>
                  <a:pt x="10330443" y="2602664"/>
                </a:cubicBezTo>
                <a:cubicBezTo>
                  <a:pt x="10317840" y="2585228"/>
                  <a:pt x="10297942" y="2577087"/>
                  <a:pt x="10279040" y="2577249"/>
                </a:cubicBezTo>
                <a:cubicBezTo>
                  <a:pt x="10264034" y="2574837"/>
                  <a:pt x="10247454" y="2576825"/>
                  <a:pt x="10254337" y="2599160"/>
                </a:cubicBezTo>
                <a:cubicBezTo>
                  <a:pt x="10255084" y="2605386"/>
                  <a:pt x="10254007" y="2613937"/>
                  <a:pt x="10252682" y="2620413"/>
                </a:cubicBezTo>
                <a:cubicBezTo>
                  <a:pt x="10254424" y="2634942"/>
                  <a:pt x="10249949" y="2650216"/>
                  <a:pt x="10259734" y="2661675"/>
                </a:cubicBezTo>
                <a:cubicBezTo>
                  <a:pt x="10285518" y="2683848"/>
                  <a:pt x="10286931" y="2713154"/>
                  <a:pt x="10290665" y="2744287"/>
                </a:cubicBezTo>
                <a:cubicBezTo>
                  <a:pt x="10275161" y="2737725"/>
                  <a:pt x="10259657" y="2731162"/>
                  <a:pt x="10243077" y="2733151"/>
                </a:cubicBezTo>
                <a:cubicBezTo>
                  <a:pt x="10222600" y="2737713"/>
                  <a:pt x="10203201" y="2733723"/>
                  <a:pt x="10185127" y="2723259"/>
                </a:cubicBezTo>
                <a:cubicBezTo>
                  <a:pt x="10169374" y="2714621"/>
                  <a:pt x="10151798" y="2708307"/>
                  <a:pt x="10134222" y="2701993"/>
                </a:cubicBezTo>
                <a:cubicBezTo>
                  <a:pt x="10083317" y="2680728"/>
                  <a:pt x="10028765" y="2664111"/>
                  <a:pt x="9980762" y="2631971"/>
                </a:cubicBezTo>
                <a:cubicBezTo>
                  <a:pt x="9969403" y="2624912"/>
                  <a:pt x="9963683" y="2629809"/>
                  <a:pt x="9960782" y="2640683"/>
                </a:cubicBezTo>
                <a:cubicBezTo>
                  <a:pt x="9959207" y="2645083"/>
                  <a:pt x="9958131" y="2653633"/>
                  <a:pt x="9949592" y="2652553"/>
                </a:cubicBezTo>
                <a:cubicBezTo>
                  <a:pt x="9943125" y="2651223"/>
                  <a:pt x="9942129" y="2642921"/>
                  <a:pt x="9941631" y="2638770"/>
                </a:cubicBezTo>
                <a:cubicBezTo>
                  <a:pt x="9938314" y="2628641"/>
                  <a:pt x="9935246" y="2620587"/>
                  <a:pt x="9926707" y="2619506"/>
                </a:cubicBezTo>
                <a:cubicBezTo>
                  <a:pt x="9916095" y="2618673"/>
                  <a:pt x="9906809" y="2611365"/>
                  <a:pt x="9896197" y="2610532"/>
                </a:cubicBezTo>
                <a:cubicBezTo>
                  <a:pt x="9881192" y="2608121"/>
                  <a:pt x="9878123" y="2600067"/>
                  <a:pt x="9882847" y="2586868"/>
                </a:cubicBezTo>
                <a:cubicBezTo>
                  <a:pt x="9895115" y="2566448"/>
                  <a:pt x="9878037" y="2564286"/>
                  <a:pt x="9864605" y="2557474"/>
                </a:cubicBezTo>
                <a:cubicBezTo>
                  <a:pt x="9846781" y="2549086"/>
                  <a:pt x="9848772" y="2565691"/>
                  <a:pt x="9845623" y="2574490"/>
                </a:cubicBezTo>
                <a:cubicBezTo>
                  <a:pt x="9844048" y="2578889"/>
                  <a:pt x="9844546" y="2583040"/>
                  <a:pt x="9838328" y="2583786"/>
                </a:cubicBezTo>
                <a:cubicBezTo>
                  <a:pt x="9832938" y="2573906"/>
                  <a:pt x="9825476" y="2564273"/>
                  <a:pt x="9821910" y="2552068"/>
                </a:cubicBezTo>
                <a:cubicBezTo>
                  <a:pt x="9816769" y="2544263"/>
                  <a:pt x="9809805" y="2538783"/>
                  <a:pt x="9801514" y="2539777"/>
                </a:cubicBezTo>
                <a:cubicBezTo>
                  <a:pt x="9791152" y="2541020"/>
                  <a:pt x="9792397" y="2551397"/>
                  <a:pt x="9791071" y="2557872"/>
                </a:cubicBezTo>
                <a:cubicBezTo>
                  <a:pt x="9779469" y="2601372"/>
                  <a:pt x="9755843" y="2614733"/>
                  <a:pt x="9712401" y="2603100"/>
                </a:cubicBezTo>
                <a:cubicBezTo>
                  <a:pt x="9703612" y="2599943"/>
                  <a:pt x="9695073" y="2598862"/>
                  <a:pt x="9688109" y="2593381"/>
                </a:cubicBezTo>
                <a:cubicBezTo>
                  <a:pt x="9650635" y="2578926"/>
                  <a:pt x="9618800" y="2576429"/>
                  <a:pt x="9594016" y="2615193"/>
                </a:cubicBezTo>
                <a:cubicBezTo>
                  <a:pt x="9594016" y="2615193"/>
                  <a:pt x="9591944" y="2615442"/>
                  <a:pt x="9592193" y="2617517"/>
                </a:cubicBezTo>
                <a:cubicBezTo>
                  <a:pt x="9582328" y="2622911"/>
                  <a:pt x="9574286" y="2625981"/>
                  <a:pt x="9563177" y="2620997"/>
                </a:cubicBezTo>
                <a:cubicBezTo>
                  <a:pt x="9558784" y="2619419"/>
                  <a:pt x="9554140" y="2615765"/>
                  <a:pt x="9555466" y="2609289"/>
                </a:cubicBezTo>
                <a:cubicBezTo>
                  <a:pt x="9556294" y="2598664"/>
                  <a:pt x="9566407" y="2595345"/>
                  <a:pt x="9574449" y="2592275"/>
                </a:cubicBezTo>
                <a:cubicBezTo>
                  <a:pt x="9580666" y="2591530"/>
                  <a:pt x="9588708" y="2588459"/>
                  <a:pt x="9587961" y="2582233"/>
                </a:cubicBezTo>
                <a:cubicBezTo>
                  <a:pt x="9589038" y="2573682"/>
                  <a:pt x="9578924" y="2577000"/>
                  <a:pt x="9574282" y="2573347"/>
                </a:cubicBezTo>
                <a:cubicBezTo>
                  <a:pt x="9563420" y="2570439"/>
                  <a:pt x="9552808" y="2569606"/>
                  <a:pt x="9541948" y="2566697"/>
                </a:cubicBezTo>
                <a:cubicBezTo>
                  <a:pt x="9526942" y="2564286"/>
                  <a:pt x="9513760" y="2559551"/>
                  <a:pt x="9503976" y="2548091"/>
                </a:cubicBezTo>
                <a:cubicBezTo>
                  <a:pt x="9496763" y="2540535"/>
                  <a:pt x="9490545" y="2541281"/>
                  <a:pt x="9480680" y="2546675"/>
                </a:cubicBezTo>
                <a:cubicBezTo>
                  <a:pt x="9452909" y="2560532"/>
                  <a:pt x="9433510" y="2556543"/>
                  <a:pt x="9411869" y="2533873"/>
                </a:cubicBezTo>
                <a:cubicBezTo>
                  <a:pt x="9400013" y="2522663"/>
                  <a:pt x="9392053" y="2508880"/>
                  <a:pt x="9382020" y="2495345"/>
                </a:cubicBezTo>
                <a:cubicBezTo>
                  <a:pt x="9369666" y="2479984"/>
                  <a:pt x="9353913" y="2471346"/>
                  <a:pt x="9334514" y="2467356"/>
                </a:cubicBezTo>
                <a:cubicBezTo>
                  <a:pt x="9313041" y="2463615"/>
                  <a:pt x="9303177" y="2469010"/>
                  <a:pt x="9295552" y="2493083"/>
                </a:cubicBezTo>
                <a:cubicBezTo>
                  <a:pt x="9288176" y="2519233"/>
                  <a:pt x="9273918" y="2523048"/>
                  <a:pt x="9249377" y="2511254"/>
                </a:cubicBezTo>
                <a:cubicBezTo>
                  <a:pt x="9240589" y="2508097"/>
                  <a:pt x="9235945" y="2504443"/>
                  <a:pt x="9225832" y="2507761"/>
                </a:cubicBezTo>
                <a:cubicBezTo>
                  <a:pt x="9201958" y="2519047"/>
                  <a:pt x="9201958" y="2519047"/>
                  <a:pt x="9198721" y="2492064"/>
                </a:cubicBezTo>
                <a:cubicBezTo>
                  <a:pt x="9200296" y="2487664"/>
                  <a:pt x="9200047" y="2485589"/>
                  <a:pt x="9197476" y="2481687"/>
                </a:cubicBezTo>
                <a:cubicBezTo>
                  <a:pt x="9195485" y="2465082"/>
                  <a:pt x="9186448" y="2459850"/>
                  <a:pt x="9170614" y="2468065"/>
                </a:cubicBezTo>
                <a:cubicBezTo>
                  <a:pt x="9158677" y="2473708"/>
                  <a:pt x="9147238" y="2483501"/>
                  <a:pt x="9135051" y="2487067"/>
                </a:cubicBezTo>
                <a:cubicBezTo>
                  <a:pt x="9083156" y="2510135"/>
                  <a:pt x="9023464" y="2485714"/>
                  <a:pt x="9005055" y="2437391"/>
                </a:cubicBezTo>
                <a:cubicBezTo>
                  <a:pt x="8998668" y="2419209"/>
                  <a:pt x="9004968" y="2401611"/>
                  <a:pt x="9002727" y="2382930"/>
                </a:cubicBezTo>
                <a:cubicBezTo>
                  <a:pt x="9001563" y="2355699"/>
                  <a:pt x="8989707" y="2344489"/>
                  <a:pt x="8963841" y="2339169"/>
                </a:cubicBezTo>
                <a:cubicBezTo>
                  <a:pt x="8950907" y="2336510"/>
                  <a:pt x="8938223" y="2335926"/>
                  <a:pt x="8925290" y="2333266"/>
                </a:cubicBezTo>
                <a:cubicBezTo>
                  <a:pt x="8899424" y="2327947"/>
                  <a:pt x="8885414" y="2333837"/>
                  <a:pt x="8878038" y="2359987"/>
                </a:cubicBezTo>
                <a:cubicBezTo>
                  <a:pt x="8871490" y="2375511"/>
                  <a:pt x="8865024" y="2374180"/>
                  <a:pt x="8853416" y="2365045"/>
                </a:cubicBezTo>
                <a:cubicBezTo>
                  <a:pt x="8828129" y="2347024"/>
                  <a:pt x="8812046" y="2353163"/>
                  <a:pt x="8803096" y="2383713"/>
                </a:cubicBezTo>
                <a:cubicBezTo>
                  <a:pt x="8802019" y="2392264"/>
                  <a:pt x="8803015" y="2400566"/>
                  <a:pt x="8811803" y="2403723"/>
                </a:cubicBezTo>
                <a:cubicBezTo>
                  <a:pt x="8822664" y="2406631"/>
                  <a:pt x="8823740" y="2398080"/>
                  <a:pt x="8824817" y="2389529"/>
                </a:cubicBezTo>
                <a:cubicBezTo>
                  <a:pt x="8824071" y="2383303"/>
                  <a:pt x="8827469" y="2376579"/>
                  <a:pt x="8836008" y="2377660"/>
                </a:cubicBezTo>
                <a:cubicBezTo>
                  <a:pt x="8844298" y="2376666"/>
                  <a:pt x="8851263" y="2382147"/>
                  <a:pt x="8850186" y="2390698"/>
                </a:cubicBezTo>
                <a:cubicBezTo>
                  <a:pt x="8850852" y="2413778"/>
                  <a:pt x="8855662" y="2436360"/>
                  <a:pt x="8856577" y="2461516"/>
                </a:cubicBezTo>
                <a:cubicBezTo>
                  <a:pt x="8849613" y="2456034"/>
                  <a:pt x="8847291" y="2454208"/>
                  <a:pt x="8844721" y="2450305"/>
                </a:cubicBezTo>
                <a:cubicBezTo>
                  <a:pt x="8830792" y="2439343"/>
                  <a:pt x="8814211" y="2441332"/>
                  <a:pt x="8799206" y="2438921"/>
                </a:cubicBezTo>
                <a:cubicBezTo>
                  <a:pt x="8790666" y="2437839"/>
                  <a:pt x="8790088" y="2450541"/>
                  <a:pt x="8784368" y="2455438"/>
                </a:cubicBezTo>
                <a:cubicBezTo>
                  <a:pt x="8774752" y="2462907"/>
                  <a:pt x="8764887" y="2468301"/>
                  <a:pt x="8749881" y="2465890"/>
                </a:cubicBezTo>
                <a:cubicBezTo>
                  <a:pt x="8737197" y="2465305"/>
                  <a:pt x="8722689" y="2467046"/>
                  <a:pt x="8707683" y="2464635"/>
                </a:cubicBezTo>
                <a:cubicBezTo>
                  <a:pt x="8715644" y="2478419"/>
                  <a:pt x="8735292" y="2484483"/>
                  <a:pt x="8724351" y="2498428"/>
                </a:cubicBezTo>
                <a:cubicBezTo>
                  <a:pt x="8717305" y="2509800"/>
                  <a:pt x="8709182" y="2529722"/>
                  <a:pt x="8688289" y="2513280"/>
                </a:cubicBezTo>
                <a:cubicBezTo>
                  <a:pt x="8688289" y="2513280"/>
                  <a:pt x="8684393" y="2515853"/>
                  <a:pt x="8684642" y="2517928"/>
                </a:cubicBezTo>
                <a:cubicBezTo>
                  <a:pt x="8683814" y="2528555"/>
                  <a:pt x="8680915" y="2539430"/>
                  <a:pt x="8695670" y="2539765"/>
                </a:cubicBezTo>
                <a:cubicBezTo>
                  <a:pt x="8712500" y="2539852"/>
                  <a:pt x="8728003" y="2546415"/>
                  <a:pt x="8741434" y="2553225"/>
                </a:cubicBezTo>
                <a:cubicBezTo>
                  <a:pt x="8759011" y="2559538"/>
                  <a:pt x="8773269" y="2555723"/>
                  <a:pt x="8779817" y="2540200"/>
                </a:cubicBezTo>
                <a:cubicBezTo>
                  <a:pt x="8788438" y="2524428"/>
                  <a:pt x="8795153" y="2527833"/>
                  <a:pt x="8804439" y="2535141"/>
                </a:cubicBezTo>
                <a:cubicBezTo>
                  <a:pt x="8823011" y="2549757"/>
                  <a:pt x="8837686" y="2566946"/>
                  <a:pt x="8858082" y="2579238"/>
                </a:cubicBezTo>
                <a:cubicBezTo>
                  <a:pt x="8869440" y="2586297"/>
                  <a:pt x="8877980" y="2587378"/>
                  <a:pt x="8889668" y="2579660"/>
                </a:cubicBezTo>
                <a:cubicBezTo>
                  <a:pt x="8899284" y="2572191"/>
                  <a:pt x="8906578" y="2562895"/>
                  <a:pt x="8919511" y="2565554"/>
                </a:cubicBezTo>
                <a:cubicBezTo>
                  <a:pt x="8932196" y="2566139"/>
                  <a:pt x="8935763" y="2578343"/>
                  <a:pt x="8942975" y="2585899"/>
                </a:cubicBezTo>
                <a:cubicBezTo>
                  <a:pt x="8958641" y="2558756"/>
                  <a:pt x="8958641" y="2558756"/>
                  <a:pt x="8985752" y="2574453"/>
                </a:cubicBezTo>
                <a:cubicBezTo>
                  <a:pt x="8996861" y="2579437"/>
                  <a:pt x="9008220" y="2586496"/>
                  <a:pt x="9021732" y="2576454"/>
                </a:cubicBezTo>
                <a:cubicBezTo>
                  <a:pt x="9051327" y="2560272"/>
                  <a:pt x="9057793" y="2561601"/>
                  <a:pt x="9077859" y="2588671"/>
                </a:cubicBezTo>
                <a:cubicBezTo>
                  <a:pt x="9087643" y="2600130"/>
                  <a:pt x="9097427" y="2611590"/>
                  <a:pt x="9109283" y="2622799"/>
                </a:cubicBezTo>
                <a:cubicBezTo>
                  <a:pt x="9135815" y="2651199"/>
                  <a:pt x="9146177" y="2649956"/>
                  <a:pt x="9167563" y="2617915"/>
                </a:cubicBezTo>
                <a:cubicBezTo>
                  <a:pt x="9173034" y="2610943"/>
                  <a:pt x="9176183" y="2602144"/>
                  <a:pt x="9183478" y="2592847"/>
                </a:cubicBezTo>
                <a:cubicBezTo>
                  <a:pt x="9189614" y="2608954"/>
                  <a:pt x="9195253" y="2620910"/>
                  <a:pt x="9201390" y="2637017"/>
                </a:cubicBezTo>
                <a:cubicBezTo>
                  <a:pt x="9205037" y="2632369"/>
                  <a:pt x="9204788" y="2630294"/>
                  <a:pt x="9206612" y="2627970"/>
                </a:cubicBezTo>
                <a:cubicBezTo>
                  <a:pt x="9220784" y="2588372"/>
                  <a:pt x="9241509" y="2585887"/>
                  <a:pt x="9268290" y="2616361"/>
                </a:cubicBezTo>
                <a:cubicBezTo>
                  <a:pt x="9273182" y="2622091"/>
                  <a:pt x="9278074" y="2627820"/>
                  <a:pt x="9283215" y="2635626"/>
                </a:cubicBezTo>
                <a:cubicBezTo>
                  <a:pt x="9285785" y="2639528"/>
                  <a:pt x="9288357" y="2643431"/>
                  <a:pt x="9284957" y="2650154"/>
                </a:cubicBezTo>
                <a:cubicBezTo>
                  <a:pt x="9270119" y="2666672"/>
                  <a:pt x="9283799" y="2675559"/>
                  <a:pt x="9295407" y="2684693"/>
                </a:cubicBezTo>
                <a:cubicBezTo>
                  <a:pt x="9329482" y="2705871"/>
                  <a:pt x="9368033" y="2711775"/>
                  <a:pt x="9406583" y="2717678"/>
                </a:cubicBezTo>
                <a:cubicBezTo>
                  <a:pt x="9468430" y="2724999"/>
                  <a:pt x="9531851" y="2727920"/>
                  <a:pt x="9588395" y="2761140"/>
                </a:cubicBezTo>
                <a:cubicBezTo>
                  <a:pt x="9606468" y="2771606"/>
                  <a:pt x="9625619" y="2773519"/>
                  <a:pt x="9646096" y="2768959"/>
                </a:cubicBezTo>
                <a:cubicBezTo>
                  <a:pt x="9662427" y="2764894"/>
                  <a:pt x="9677682" y="2769381"/>
                  <a:pt x="9689289" y="2778516"/>
                </a:cubicBezTo>
                <a:cubicBezTo>
                  <a:pt x="9712006" y="2792634"/>
                  <a:pt x="9736049" y="2800277"/>
                  <a:pt x="9763739" y="2803274"/>
                </a:cubicBezTo>
                <a:cubicBezTo>
                  <a:pt x="9789356" y="2806517"/>
                  <a:pt x="9816299" y="2803285"/>
                  <a:pt x="9841089" y="2817156"/>
                </a:cubicBezTo>
                <a:cubicBezTo>
                  <a:pt x="9863309" y="2827124"/>
                  <a:pt x="9884780" y="2830864"/>
                  <a:pt x="9905089" y="2807375"/>
                </a:cubicBezTo>
                <a:cubicBezTo>
                  <a:pt x="9911394" y="2842410"/>
                  <a:pt x="9934440" y="2841751"/>
                  <a:pt x="9959560" y="2840844"/>
                </a:cubicBezTo>
                <a:cubicBezTo>
                  <a:pt x="9978213" y="2838607"/>
                  <a:pt x="9997115" y="2838446"/>
                  <a:pt x="10013365" y="2851234"/>
                </a:cubicBezTo>
                <a:cubicBezTo>
                  <a:pt x="10036829" y="2871580"/>
                  <a:pt x="10062944" y="2878975"/>
                  <a:pt x="10091132" y="2886121"/>
                </a:cubicBezTo>
                <a:cubicBezTo>
                  <a:pt x="10140792" y="2897008"/>
                  <a:pt x="10192027" y="2903496"/>
                  <a:pt x="10238787" y="2925259"/>
                </a:cubicBezTo>
                <a:cubicBezTo>
                  <a:pt x="10276509" y="2941788"/>
                  <a:pt x="10315558" y="2951842"/>
                  <a:pt x="10357507" y="2951022"/>
                </a:cubicBezTo>
                <a:cubicBezTo>
                  <a:pt x="10369942" y="2949531"/>
                  <a:pt x="10378979" y="2954764"/>
                  <a:pt x="10384618" y="2966720"/>
                </a:cubicBezTo>
                <a:cubicBezTo>
                  <a:pt x="10405928" y="3004167"/>
                  <a:pt x="10408000" y="3003918"/>
                  <a:pt x="10451275" y="2996623"/>
                </a:cubicBezTo>
                <a:cubicBezTo>
                  <a:pt x="10455420" y="2996125"/>
                  <a:pt x="10459566" y="2995629"/>
                  <a:pt x="10465783" y="2994883"/>
                </a:cubicBezTo>
                <a:cubicBezTo>
                  <a:pt x="10461059" y="3008081"/>
                  <a:pt x="10456335" y="3021281"/>
                  <a:pt x="10451362" y="3032404"/>
                </a:cubicBezTo>
                <a:cubicBezTo>
                  <a:pt x="10445561" y="3054154"/>
                  <a:pt x="10429976" y="3064445"/>
                  <a:pt x="10409002" y="3064855"/>
                </a:cubicBezTo>
                <a:cubicBezTo>
                  <a:pt x="10396566" y="3066346"/>
                  <a:pt x="10385706" y="3063438"/>
                  <a:pt x="10373519" y="3067005"/>
                </a:cubicBezTo>
                <a:cubicBezTo>
                  <a:pt x="10353292" y="3073642"/>
                  <a:pt x="10346576" y="3070237"/>
                  <a:pt x="10339942" y="3049978"/>
                </a:cubicBezTo>
                <a:cubicBezTo>
                  <a:pt x="10338946" y="3041676"/>
                  <a:pt x="10337950" y="3033374"/>
                  <a:pt x="10336955" y="3025071"/>
                </a:cubicBezTo>
                <a:cubicBezTo>
                  <a:pt x="10337534" y="3012370"/>
                  <a:pt x="10331067" y="3011040"/>
                  <a:pt x="10320704" y="3012283"/>
                </a:cubicBezTo>
                <a:cubicBezTo>
                  <a:pt x="10297657" y="3012941"/>
                  <a:pt x="10282321" y="3025307"/>
                  <a:pt x="10269556" y="3041576"/>
                </a:cubicBezTo>
                <a:cubicBezTo>
                  <a:pt x="10265660" y="3044149"/>
                  <a:pt x="10264334" y="3050624"/>
                  <a:pt x="10257868" y="3049295"/>
                </a:cubicBezTo>
                <a:cubicBezTo>
                  <a:pt x="10253474" y="3047716"/>
                  <a:pt x="10252727" y="3041489"/>
                  <a:pt x="10250156" y="3037587"/>
                </a:cubicBezTo>
                <a:cubicBezTo>
                  <a:pt x="10249659" y="3033436"/>
                  <a:pt x="10249410" y="3031360"/>
                  <a:pt x="10248912" y="3027209"/>
                </a:cubicBezTo>
                <a:cubicBezTo>
                  <a:pt x="10247169" y="3012680"/>
                  <a:pt x="10240454" y="3009275"/>
                  <a:pt x="10228516" y="3014918"/>
                </a:cubicBezTo>
                <a:cubicBezTo>
                  <a:pt x="10216828" y="3022636"/>
                  <a:pt x="10209863" y="3017155"/>
                  <a:pt x="10202401" y="3007523"/>
                </a:cubicBezTo>
                <a:cubicBezTo>
                  <a:pt x="10195188" y="2999966"/>
                  <a:pt x="10196265" y="2991415"/>
                  <a:pt x="10201735" y="2984443"/>
                </a:cubicBezTo>
                <a:cubicBezTo>
                  <a:pt x="10206957" y="2975395"/>
                  <a:pt x="10217818" y="2978303"/>
                  <a:pt x="10226855" y="2983536"/>
                </a:cubicBezTo>
                <a:cubicBezTo>
                  <a:pt x="10233321" y="2984865"/>
                  <a:pt x="10237964" y="2988520"/>
                  <a:pt x="10243186" y="2979471"/>
                </a:cubicBezTo>
                <a:cubicBezTo>
                  <a:pt x="10248408" y="2970423"/>
                  <a:pt x="10243765" y="2966770"/>
                  <a:pt x="10238873" y="2961040"/>
                </a:cubicBezTo>
                <a:cubicBezTo>
                  <a:pt x="10227266" y="2951905"/>
                  <a:pt x="10190956" y="2964681"/>
                  <a:pt x="10188802" y="2981783"/>
                </a:cubicBezTo>
                <a:cubicBezTo>
                  <a:pt x="10183748" y="3009760"/>
                  <a:pt x="10164597" y="3007845"/>
                  <a:pt x="10145446" y="3005932"/>
                </a:cubicBezTo>
                <a:cubicBezTo>
                  <a:pt x="10105321" y="3004428"/>
                  <a:pt x="10065775" y="2990222"/>
                  <a:pt x="10027224" y="2984318"/>
                </a:cubicBezTo>
                <a:cubicBezTo>
                  <a:pt x="10016365" y="2981411"/>
                  <a:pt x="10015368" y="2973108"/>
                  <a:pt x="10018517" y="2964309"/>
                </a:cubicBezTo>
                <a:cubicBezTo>
                  <a:pt x="10021418" y="2953434"/>
                  <a:pt x="10024318" y="2942559"/>
                  <a:pt x="10024898" y="2929857"/>
                </a:cubicBezTo>
                <a:cubicBezTo>
                  <a:pt x="10023404" y="2917403"/>
                  <a:pt x="10014616" y="2914246"/>
                  <a:pt x="10005827" y="2911090"/>
                </a:cubicBezTo>
                <a:cubicBezTo>
                  <a:pt x="9999112" y="2907685"/>
                  <a:pt x="9998284" y="2918312"/>
                  <a:pt x="9994388" y="2920883"/>
                </a:cubicBezTo>
                <a:cubicBezTo>
                  <a:pt x="9985768" y="2936655"/>
                  <a:pt x="9975075" y="2952675"/>
                  <a:pt x="9966455" y="2968448"/>
                </a:cubicBezTo>
                <a:cubicBezTo>
                  <a:pt x="9963884" y="2964545"/>
                  <a:pt x="9963635" y="2962470"/>
                  <a:pt x="9963386" y="2960394"/>
                </a:cubicBezTo>
                <a:cubicBezTo>
                  <a:pt x="9958328" y="2935736"/>
                  <a:pt x="9958328" y="2935736"/>
                  <a:pt x="9937023" y="2950924"/>
                </a:cubicBezTo>
                <a:cubicBezTo>
                  <a:pt x="9929479" y="2958144"/>
                  <a:pt x="9926908" y="2954242"/>
                  <a:pt x="9924089" y="2948263"/>
                </a:cubicBezTo>
                <a:cubicBezTo>
                  <a:pt x="9915880" y="2932405"/>
                  <a:pt x="9902698" y="2927670"/>
                  <a:pt x="9888688" y="2933561"/>
                </a:cubicBezTo>
                <a:cubicBezTo>
                  <a:pt x="9867134" y="2946673"/>
                  <a:pt x="9844087" y="2947332"/>
                  <a:pt x="9821289" y="2950066"/>
                </a:cubicBezTo>
                <a:cubicBezTo>
                  <a:pt x="9808854" y="2951558"/>
                  <a:pt x="9802885" y="2954378"/>
                  <a:pt x="9812669" y="2965837"/>
                </a:cubicBezTo>
                <a:cubicBezTo>
                  <a:pt x="9820381" y="2977546"/>
                  <a:pt x="9819304" y="2986096"/>
                  <a:pt x="9805792" y="2996138"/>
                </a:cubicBezTo>
                <a:cubicBezTo>
                  <a:pt x="9825191" y="3000128"/>
                  <a:pt x="9844342" y="3002041"/>
                  <a:pt x="9861918" y="3008356"/>
                </a:cubicBezTo>
                <a:cubicBezTo>
                  <a:pt x="9879245" y="3012593"/>
                  <a:pt x="9896822" y="3018907"/>
                  <a:pt x="9910999" y="3031944"/>
                </a:cubicBezTo>
                <a:cubicBezTo>
                  <a:pt x="9884804" y="3041403"/>
                  <a:pt x="9884804" y="3041403"/>
                  <a:pt x="9843184" y="3027445"/>
                </a:cubicBezTo>
                <a:cubicBezTo>
                  <a:pt x="9816820" y="3017975"/>
                  <a:pt x="9804634" y="3021542"/>
                  <a:pt x="9792366" y="3041962"/>
                </a:cubicBezTo>
                <a:cubicBezTo>
                  <a:pt x="9780348" y="3064458"/>
                  <a:pt x="9780348" y="3064458"/>
                  <a:pt x="9765174" y="3043118"/>
                </a:cubicBezTo>
                <a:cubicBezTo>
                  <a:pt x="9764925" y="3041042"/>
                  <a:pt x="9762604" y="3039215"/>
                  <a:pt x="9762355" y="3037140"/>
                </a:cubicBezTo>
                <a:cubicBezTo>
                  <a:pt x="9726867" y="2986655"/>
                  <a:pt x="9697602" y="2988060"/>
                  <a:pt x="9663700" y="3038445"/>
                </a:cubicBezTo>
                <a:cubicBezTo>
                  <a:pt x="9651433" y="3058865"/>
                  <a:pt x="9632201" y="3073804"/>
                  <a:pt x="9609901" y="3080689"/>
                </a:cubicBezTo>
                <a:cubicBezTo>
                  <a:pt x="9585279" y="3085748"/>
                  <a:pt x="9563558" y="3079931"/>
                  <a:pt x="9539764" y="3074363"/>
                </a:cubicBezTo>
                <a:cubicBezTo>
                  <a:pt x="9511327" y="3065142"/>
                  <a:pt x="9480818" y="3056168"/>
                  <a:pt x="9451304" y="3055497"/>
                </a:cubicBezTo>
                <a:cubicBezTo>
                  <a:pt x="9428257" y="3056155"/>
                  <a:pt x="9404713" y="3052664"/>
                  <a:pt x="9384815" y="3044523"/>
                </a:cubicBezTo>
                <a:cubicBezTo>
                  <a:pt x="9369311" y="3037960"/>
                  <a:pt x="9349663" y="3031896"/>
                  <a:pt x="9333829" y="3040111"/>
                </a:cubicBezTo>
                <a:cubicBezTo>
                  <a:pt x="9314099" y="3050898"/>
                  <a:pt x="9302492" y="3041764"/>
                  <a:pt x="9290387" y="3028477"/>
                </a:cubicBezTo>
                <a:cubicBezTo>
                  <a:pt x="9268498" y="3003733"/>
                  <a:pt x="9254401" y="2973842"/>
                  <a:pt x="9250169" y="2938558"/>
                </a:cubicBezTo>
                <a:cubicBezTo>
                  <a:pt x="9249173" y="2930255"/>
                  <a:pt x="9248178" y="2921953"/>
                  <a:pt x="9235244" y="2919293"/>
                </a:cubicBezTo>
                <a:cubicBezTo>
                  <a:pt x="9222062" y="2914558"/>
                  <a:pt x="9219163" y="2925433"/>
                  <a:pt x="9213691" y="2932405"/>
                </a:cubicBezTo>
                <a:cubicBezTo>
                  <a:pt x="9210293" y="2939130"/>
                  <a:pt x="9206894" y="2945853"/>
                  <a:pt x="9203247" y="2950502"/>
                </a:cubicBezTo>
                <a:cubicBezTo>
                  <a:pt x="9188907" y="2971170"/>
                  <a:pt x="9166607" y="2978055"/>
                  <a:pt x="9144058" y="2982865"/>
                </a:cubicBezTo>
                <a:cubicBezTo>
                  <a:pt x="9125405" y="2985103"/>
                  <a:pt x="9123413" y="2968498"/>
                  <a:pt x="9113878" y="2959115"/>
                </a:cubicBezTo>
                <a:cubicBezTo>
                  <a:pt x="9105756" y="2979037"/>
                  <a:pt x="9090171" y="2989328"/>
                  <a:pt x="9071021" y="2987414"/>
                </a:cubicBezTo>
                <a:cubicBezTo>
                  <a:pt x="9047476" y="2983921"/>
                  <a:pt x="9024927" y="2988732"/>
                  <a:pt x="9002378" y="2993542"/>
                </a:cubicBezTo>
                <a:cubicBezTo>
                  <a:pt x="8954958" y="3001335"/>
                  <a:pt x="8908117" y="2996425"/>
                  <a:pt x="8868403" y="2963290"/>
                </a:cubicBezTo>
                <a:cubicBezTo>
                  <a:pt x="8861439" y="2957810"/>
                  <a:pt x="8854474" y="2952329"/>
                  <a:pt x="8846682" y="2957474"/>
                </a:cubicBezTo>
                <a:cubicBezTo>
                  <a:pt x="8831346" y="2969840"/>
                  <a:pt x="8814517" y="2969754"/>
                  <a:pt x="8797687" y="2969667"/>
                </a:cubicBezTo>
                <a:cubicBezTo>
                  <a:pt x="8791470" y="2970413"/>
                  <a:pt x="8787574" y="2972984"/>
                  <a:pt x="8784175" y="2979708"/>
                </a:cubicBezTo>
                <a:cubicBezTo>
                  <a:pt x="8781275" y="2990584"/>
                  <a:pt x="8772736" y="2989502"/>
                  <a:pt x="8763948" y="2986345"/>
                </a:cubicBezTo>
                <a:cubicBezTo>
                  <a:pt x="8753087" y="2983437"/>
                  <a:pt x="8738828" y="2987252"/>
                  <a:pt x="8734764" y="2970896"/>
                </a:cubicBezTo>
                <a:cubicBezTo>
                  <a:pt x="8732772" y="2954292"/>
                  <a:pt x="8721663" y="2949309"/>
                  <a:pt x="8708730" y="2946649"/>
                </a:cubicBezTo>
                <a:cubicBezTo>
                  <a:pt x="8697869" y="2943741"/>
                  <a:pt x="8685435" y="2945232"/>
                  <a:pt x="8680293" y="2937427"/>
                </a:cubicBezTo>
                <a:cubicBezTo>
                  <a:pt x="8669762" y="2919741"/>
                  <a:pt x="8655753" y="2925633"/>
                  <a:pt x="8639172" y="2927621"/>
                </a:cubicBezTo>
                <a:cubicBezTo>
                  <a:pt x="8633203" y="2930442"/>
                  <a:pt x="8626737" y="2929113"/>
                  <a:pt x="8620519" y="2929859"/>
                </a:cubicBezTo>
                <a:cubicBezTo>
                  <a:pt x="8591255" y="2931262"/>
                  <a:pt x="8561492" y="2928516"/>
                  <a:pt x="8532725" y="2934071"/>
                </a:cubicBezTo>
                <a:cubicBezTo>
                  <a:pt x="8520539" y="2937639"/>
                  <a:pt x="8503958" y="2939627"/>
                  <a:pt x="8500809" y="2948426"/>
                </a:cubicBezTo>
                <a:cubicBezTo>
                  <a:pt x="8498158" y="2961377"/>
                  <a:pt x="8515485" y="2965615"/>
                  <a:pt x="8526594" y="2970599"/>
                </a:cubicBezTo>
                <a:cubicBezTo>
                  <a:pt x="8528916" y="2972426"/>
                  <a:pt x="8531237" y="2974253"/>
                  <a:pt x="8533310" y="2974004"/>
                </a:cubicBezTo>
                <a:cubicBezTo>
                  <a:pt x="8567136" y="2993107"/>
                  <a:pt x="8574020" y="3015441"/>
                  <a:pt x="8552883" y="3049557"/>
                </a:cubicBezTo>
                <a:cubicBezTo>
                  <a:pt x="8543099" y="3038098"/>
                  <a:pt x="8534641" y="3020163"/>
                  <a:pt x="8517065" y="3013850"/>
                </a:cubicBezTo>
                <a:cubicBezTo>
                  <a:pt x="8497417" y="3007785"/>
                  <a:pt x="8484402" y="3021978"/>
                  <a:pt x="8468569" y="3030193"/>
                </a:cubicBezTo>
                <a:cubicBezTo>
                  <a:pt x="8462849" y="3035090"/>
                  <a:pt x="8456382" y="3033761"/>
                  <a:pt x="8457210" y="3023134"/>
                </a:cubicBezTo>
                <a:cubicBezTo>
                  <a:pt x="8458785" y="3018734"/>
                  <a:pt x="8458287" y="3014583"/>
                  <a:pt x="8459862" y="3010184"/>
                </a:cubicBezTo>
                <a:cubicBezTo>
                  <a:pt x="8461188" y="3003709"/>
                  <a:pt x="8462513" y="2997233"/>
                  <a:pt x="8457621" y="2991504"/>
                </a:cubicBezTo>
                <a:cubicBezTo>
                  <a:pt x="8455051" y="2987601"/>
                  <a:pt x="8449580" y="2994573"/>
                  <a:pt x="8445435" y="2995071"/>
                </a:cubicBezTo>
                <a:cubicBezTo>
                  <a:pt x="8431674" y="3003038"/>
                  <a:pt x="8426782" y="2997308"/>
                  <a:pt x="8427361" y="2984605"/>
                </a:cubicBezTo>
                <a:cubicBezTo>
                  <a:pt x="8426863" y="2980454"/>
                  <a:pt x="8430510" y="2975806"/>
                  <a:pt x="8423795" y="2972401"/>
                </a:cubicBezTo>
                <a:cubicBezTo>
                  <a:pt x="8394038" y="3022289"/>
                  <a:pt x="8377956" y="3028429"/>
                  <a:pt x="8319009" y="3010234"/>
                </a:cubicBezTo>
                <a:cubicBezTo>
                  <a:pt x="8316937" y="3010482"/>
                  <a:pt x="8316937" y="3010482"/>
                  <a:pt x="8314614" y="3008655"/>
                </a:cubicBezTo>
                <a:cubicBezTo>
                  <a:pt x="8268603" y="2993120"/>
                  <a:pt x="8221513" y="2986135"/>
                  <a:pt x="8174591" y="2998078"/>
                </a:cubicBezTo>
                <a:cubicBezTo>
                  <a:pt x="8158259" y="3002142"/>
                  <a:pt x="8147150" y="2997159"/>
                  <a:pt x="8139439" y="2985451"/>
                </a:cubicBezTo>
                <a:cubicBezTo>
                  <a:pt x="8129406" y="2971917"/>
                  <a:pt x="8113902" y="2965354"/>
                  <a:pt x="8099146" y="2965018"/>
                </a:cubicBezTo>
                <a:cubicBezTo>
                  <a:pt x="8073528" y="2961775"/>
                  <a:pt x="8046087" y="2960855"/>
                  <a:pt x="8019144" y="2964087"/>
                </a:cubicBezTo>
                <a:cubicBezTo>
                  <a:pt x="7996346" y="2966821"/>
                  <a:pt x="7993197" y="2975620"/>
                  <a:pt x="8003976" y="2995382"/>
                </a:cubicBezTo>
                <a:cubicBezTo>
                  <a:pt x="8006795" y="3001360"/>
                  <a:pt x="8013511" y="3004765"/>
                  <a:pt x="8008040" y="3011737"/>
                </a:cubicBezTo>
                <a:cubicBezTo>
                  <a:pt x="7998673" y="3021283"/>
                  <a:pt x="8002239" y="3033487"/>
                  <a:pt x="8003733" y="3045940"/>
                </a:cubicBezTo>
                <a:cubicBezTo>
                  <a:pt x="8004480" y="3052167"/>
                  <a:pt x="8007548" y="3060221"/>
                  <a:pt x="7999507" y="3063291"/>
                </a:cubicBezTo>
                <a:cubicBezTo>
                  <a:pt x="7991465" y="3066360"/>
                  <a:pt x="7986324" y="3058556"/>
                  <a:pt x="7983505" y="3052577"/>
                </a:cubicBezTo>
                <a:cubicBezTo>
                  <a:pt x="7975296" y="3036719"/>
                  <a:pt x="7967336" y="3022935"/>
                  <a:pt x="7959376" y="3009153"/>
                </a:cubicBezTo>
                <a:cubicBezTo>
                  <a:pt x="7938812" y="2977932"/>
                  <a:pt x="7911950" y="2964310"/>
                  <a:pt x="7874893" y="2970861"/>
                </a:cubicBezTo>
                <a:cubicBezTo>
                  <a:pt x="7856241" y="2973098"/>
                  <a:pt x="7837836" y="2977410"/>
                  <a:pt x="7819184" y="2979647"/>
                </a:cubicBezTo>
                <a:cubicBezTo>
                  <a:pt x="7796635" y="2984457"/>
                  <a:pt x="7782954" y="2975570"/>
                  <a:pt x="7774248" y="2955561"/>
                </a:cubicBezTo>
                <a:cubicBezTo>
                  <a:pt x="7771677" y="2951658"/>
                  <a:pt x="7773002" y="2945183"/>
                  <a:pt x="7766537" y="2943853"/>
                </a:cubicBezTo>
                <a:cubicBezTo>
                  <a:pt x="7759989" y="2959377"/>
                  <a:pt x="7751618" y="2977224"/>
                  <a:pt x="7745319" y="2994823"/>
                </a:cubicBezTo>
                <a:cubicBezTo>
                  <a:pt x="7735124" y="3014994"/>
                  <a:pt x="7735124" y="3014994"/>
                  <a:pt x="7722521" y="2997557"/>
                </a:cubicBezTo>
                <a:cubicBezTo>
                  <a:pt x="7712238" y="2981946"/>
                  <a:pt x="7701379" y="2979038"/>
                  <a:pt x="7686292" y="2993480"/>
                </a:cubicBezTo>
                <a:cubicBezTo>
                  <a:pt x="7673029" y="3005598"/>
                  <a:pt x="7656697" y="3009662"/>
                  <a:pt x="7637547" y="3007749"/>
                </a:cubicBezTo>
                <a:cubicBezTo>
                  <a:pt x="7610105" y="3006829"/>
                  <a:pt x="7583741" y="2997358"/>
                  <a:pt x="7557377" y="2987887"/>
                </a:cubicBezTo>
                <a:cubicBezTo>
                  <a:pt x="7531012" y="2978417"/>
                  <a:pt x="7520899" y="2981735"/>
                  <a:pt x="7504487" y="3002653"/>
                </a:cubicBezTo>
                <a:cubicBezTo>
                  <a:pt x="7486499" y="3027970"/>
                  <a:pt x="7463452" y="3028628"/>
                  <a:pt x="7445708" y="3003386"/>
                </a:cubicBezTo>
                <a:cubicBezTo>
                  <a:pt x="7428462" y="2982295"/>
                  <a:pt x="7428462" y="2982295"/>
                  <a:pt x="7412298" y="3005287"/>
                </a:cubicBezTo>
                <a:cubicBezTo>
                  <a:pt x="7410226" y="3005536"/>
                  <a:pt x="7410475" y="3007611"/>
                  <a:pt x="7408403" y="3007860"/>
                </a:cubicBezTo>
                <a:cubicBezTo>
                  <a:pt x="7401357" y="3019232"/>
                  <a:pt x="7392818" y="3018151"/>
                  <a:pt x="7385106" y="3006443"/>
                </a:cubicBezTo>
                <a:cubicBezTo>
                  <a:pt x="7382286" y="3000465"/>
                  <a:pt x="7379467" y="2994488"/>
                  <a:pt x="7376648" y="2988509"/>
                </a:cubicBezTo>
                <a:cubicBezTo>
                  <a:pt x="7365869" y="2968748"/>
                  <a:pt x="7350117" y="2960110"/>
                  <a:pt x="7330138" y="2968822"/>
                </a:cubicBezTo>
                <a:cubicBezTo>
                  <a:pt x="7313144" y="2976124"/>
                  <a:pt x="7295899" y="2981350"/>
                  <a:pt x="7279040" y="2987583"/>
                </a:cubicBezTo>
                <a:lnTo>
                  <a:pt x="7276910" y="2988666"/>
                </a:lnTo>
                <a:lnTo>
                  <a:pt x="7279854" y="3007526"/>
                </a:lnTo>
                <a:cubicBezTo>
                  <a:pt x="7260852" y="3011902"/>
                  <a:pt x="7257808" y="3019417"/>
                  <a:pt x="7265230" y="3030931"/>
                </a:cubicBezTo>
                <a:cubicBezTo>
                  <a:pt x="7267246" y="3034841"/>
                  <a:pt x="7273166" y="3036733"/>
                  <a:pt x="7271065" y="3041285"/>
                </a:cubicBezTo>
                <a:cubicBezTo>
                  <a:pt x="7267591" y="3046052"/>
                  <a:pt x="7261886" y="3045535"/>
                  <a:pt x="7257553" y="3044803"/>
                </a:cubicBezTo>
                <a:cubicBezTo>
                  <a:pt x="7253435" y="3045446"/>
                  <a:pt x="7250476" y="3044500"/>
                  <a:pt x="7247516" y="3043554"/>
                </a:cubicBezTo>
                <a:cubicBezTo>
                  <a:pt x="7238851" y="3042091"/>
                  <a:pt x="7234947" y="3044108"/>
                  <a:pt x="7235077" y="3053945"/>
                </a:cubicBezTo>
                <a:cubicBezTo>
                  <a:pt x="7234564" y="3059658"/>
                  <a:pt x="7231733" y="3068548"/>
                  <a:pt x="7224226" y="3065495"/>
                </a:cubicBezTo>
                <a:cubicBezTo>
                  <a:pt x="7213974" y="3062873"/>
                  <a:pt x="7204365" y="3064373"/>
                  <a:pt x="7194543" y="3064498"/>
                </a:cubicBezTo>
                <a:cubicBezTo>
                  <a:pt x="7186092" y="3064409"/>
                  <a:pt x="7176055" y="3063161"/>
                  <a:pt x="7166876" y="3067410"/>
                </a:cubicBezTo>
                <a:cubicBezTo>
                  <a:pt x="7159069" y="3071445"/>
                  <a:pt x="7149890" y="3075694"/>
                  <a:pt x="7158900" y="3088369"/>
                </a:cubicBezTo>
                <a:cubicBezTo>
                  <a:pt x="7162289" y="3092065"/>
                  <a:pt x="7159973" y="3095242"/>
                  <a:pt x="7154697" y="3097473"/>
                </a:cubicBezTo>
                <a:cubicBezTo>
                  <a:pt x="7134108" y="3100688"/>
                  <a:pt x="7126386" y="3096261"/>
                  <a:pt x="7121795" y="3075857"/>
                </a:cubicBezTo>
                <a:cubicBezTo>
                  <a:pt x="7120720" y="3068984"/>
                  <a:pt x="7118490" y="3063700"/>
                  <a:pt x="7112570" y="3061808"/>
                </a:cubicBezTo>
                <a:cubicBezTo>
                  <a:pt x="7107444" y="3060496"/>
                  <a:pt x="7102371" y="3059528"/>
                  <a:pt x="7097262" y="3059446"/>
                </a:cubicBezTo>
                <a:lnTo>
                  <a:pt x="7088766" y="3061061"/>
                </a:lnTo>
                <a:lnTo>
                  <a:pt x="7087097" y="3065608"/>
                </a:lnTo>
                <a:lnTo>
                  <a:pt x="7079589" y="3067494"/>
                </a:lnTo>
                <a:lnTo>
                  <a:pt x="7080271" y="3071075"/>
                </a:lnTo>
                <a:cubicBezTo>
                  <a:pt x="7080916" y="3075199"/>
                  <a:pt x="7081774" y="3080697"/>
                  <a:pt x="7079458" y="3083876"/>
                </a:cubicBezTo>
                <a:cubicBezTo>
                  <a:pt x="7075983" y="3088642"/>
                  <a:pt x="7071995" y="3099121"/>
                  <a:pt x="7066591" y="3091517"/>
                </a:cubicBezTo>
                <a:cubicBezTo>
                  <a:pt x="7059920" y="3084814"/>
                  <a:pt x="7053152" y="3081998"/>
                  <a:pt x="7046166" y="3081153"/>
                </a:cubicBezTo>
                <a:lnTo>
                  <a:pt x="7027259" y="3082421"/>
                </a:lnTo>
                <a:lnTo>
                  <a:pt x="7023450" y="3095875"/>
                </a:lnTo>
                <a:cubicBezTo>
                  <a:pt x="7023639" y="3104010"/>
                  <a:pt x="7024696" y="3112831"/>
                  <a:pt x="7022583" y="3121506"/>
                </a:cubicBezTo>
                <a:cubicBezTo>
                  <a:pt x="7010478" y="3108221"/>
                  <a:pt x="7004840" y="3096264"/>
                  <a:pt x="7005169" y="3081487"/>
                </a:cubicBezTo>
                <a:lnTo>
                  <a:pt x="7005789" y="3079236"/>
                </a:lnTo>
                <a:lnTo>
                  <a:pt x="6999586" y="3076633"/>
                </a:lnTo>
                <a:cubicBezTo>
                  <a:pt x="6992100" y="3071465"/>
                  <a:pt x="6985213" y="3067876"/>
                  <a:pt x="6978865" y="3065919"/>
                </a:cubicBezTo>
                <a:lnTo>
                  <a:pt x="6966128" y="3065246"/>
                </a:lnTo>
                <a:lnTo>
                  <a:pt x="6963800" y="3069605"/>
                </a:lnTo>
                <a:cubicBezTo>
                  <a:pt x="6955428" y="3087453"/>
                  <a:pt x="6946808" y="3103224"/>
                  <a:pt x="6926580" y="3109861"/>
                </a:cubicBezTo>
                <a:cubicBezTo>
                  <a:pt x="6918540" y="3112931"/>
                  <a:pt x="6919286" y="3119158"/>
                  <a:pt x="6918209" y="3127708"/>
                </a:cubicBezTo>
                <a:cubicBezTo>
                  <a:pt x="6915558" y="3140659"/>
                  <a:pt x="6919621" y="3157014"/>
                  <a:pt x="6908680" y="3170960"/>
                </a:cubicBezTo>
                <a:cubicBezTo>
                  <a:pt x="6905861" y="3164981"/>
                  <a:pt x="6903290" y="3161079"/>
                  <a:pt x="6900471" y="3155101"/>
                </a:cubicBezTo>
                <a:cubicBezTo>
                  <a:pt x="6885546" y="3135836"/>
                  <a:pt x="6872613" y="3133177"/>
                  <a:pt x="6853381" y="3148116"/>
                </a:cubicBezTo>
                <a:cubicBezTo>
                  <a:pt x="6836222" y="3162806"/>
                  <a:pt x="6815745" y="3167368"/>
                  <a:pt x="6794522" y="3165702"/>
                </a:cubicBezTo>
                <a:cubicBezTo>
                  <a:pt x="6779516" y="3163291"/>
                  <a:pt x="6764759" y="3162956"/>
                  <a:pt x="6747681" y="3160793"/>
                </a:cubicBezTo>
                <a:cubicBezTo>
                  <a:pt x="6724260" y="3158338"/>
                  <a:pt x="6700778" y="3155365"/>
                  <a:pt x="6677627" y="3150773"/>
                </a:cubicBezTo>
                <a:lnTo>
                  <a:pt x="6614638" y="3132511"/>
                </a:lnTo>
                <a:lnTo>
                  <a:pt x="6608124" y="3141627"/>
                </a:lnTo>
                <a:cubicBezTo>
                  <a:pt x="6605636" y="3144833"/>
                  <a:pt x="6602816" y="3147032"/>
                  <a:pt x="6598484" y="3146300"/>
                </a:cubicBezTo>
                <a:cubicBezTo>
                  <a:pt x="6589819" y="3144838"/>
                  <a:pt x="6589689" y="3135001"/>
                  <a:pt x="6588616" y="3128128"/>
                </a:cubicBezTo>
                <a:cubicBezTo>
                  <a:pt x="6587543" y="3121256"/>
                  <a:pt x="6582481" y="3124862"/>
                  <a:pt x="6578150" y="3124130"/>
                </a:cubicBezTo>
                <a:cubicBezTo>
                  <a:pt x="6574031" y="3124773"/>
                  <a:pt x="6569913" y="3125416"/>
                  <a:pt x="6572144" y="3130700"/>
                </a:cubicBezTo>
                <a:cubicBezTo>
                  <a:pt x="6577251" y="3145392"/>
                  <a:pt x="6569658" y="3150801"/>
                  <a:pt x="6557520" y="3154105"/>
                </a:cubicBezTo>
                <a:cubicBezTo>
                  <a:pt x="6545381" y="3157409"/>
                  <a:pt x="6544866" y="3163121"/>
                  <a:pt x="6554605" y="3171458"/>
                </a:cubicBezTo>
                <a:cubicBezTo>
                  <a:pt x="6556406" y="3173992"/>
                  <a:pt x="6560739" y="3174725"/>
                  <a:pt x="6565072" y="3175456"/>
                </a:cubicBezTo>
                <a:cubicBezTo>
                  <a:pt x="6603335" y="3186379"/>
                  <a:pt x="6643056" y="3188626"/>
                  <a:pt x="6683506" y="3186534"/>
                </a:cubicBezTo>
                <a:cubicBezTo>
                  <a:pt x="6715720" y="3185729"/>
                  <a:pt x="6745618" y="3188102"/>
                  <a:pt x="6774918" y="3204648"/>
                </a:cubicBezTo>
                <a:cubicBezTo>
                  <a:pt x="6791947" y="3214662"/>
                  <a:pt x="6805505" y="3229443"/>
                  <a:pt x="6817903" y="3245812"/>
                </a:cubicBezTo>
                <a:cubicBezTo>
                  <a:pt x="6824936" y="3227817"/>
                  <a:pt x="6831584" y="3225371"/>
                  <a:pt x="6847457" y="3236973"/>
                </a:cubicBezTo>
                <a:cubicBezTo>
                  <a:pt x="6852218" y="3240454"/>
                  <a:pt x="6856037" y="3246898"/>
                  <a:pt x="6855736" y="3253986"/>
                </a:cubicBezTo>
                <a:cubicBezTo>
                  <a:pt x="6856296" y="3266572"/>
                  <a:pt x="6866548" y="3269196"/>
                  <a:pt x="6876370" y="3269070"/>
                </a:cubicBezTo>
                <a:cubicBezTo>
                  <a:pt x="6886408" y="3270319"/>
                  <a:pt x="6889453" y="3262803"/>
                  <a:pt x="6892498" y="3255287"/>
                </a:cubicBezTo>
                <a:cubicBezTo>
                  <a:pt x="6894170" y="3247986"/>
                  <a:pt x="6892882" y="3239737"/>
                  <a:pt x="6899830" y="3230204"/>
                </a:cubicBezTo>
                <a:cubicBezTo>
                  <a:pt x="6898288" y="3247343"/>
                  <a:pt x="6907167" y="3250181"/>
                  <a:pt x="6918578" y="3251215"/>
                </a:cubicBezTo>
                <a:cubicBezTo>
                  <a:pt x="6928400" y="3251089"/>
                  <a:pt x="6940455" y="3256248"/>
                  <a:pt x="6940370" y="3264710"/>
                </a:cubicBezTo>
                <a:cubicBezTo>
                  <a:pt x="6939985" y="3280259"/>
                  <a:pt x="6940974" y="3295594"/>
                  <a:pt x="6933298" y="3309465"/>
                </a:cubicBezTo>
                <a:cubicBezTo>
                  <a:pt x="6928879" y="3317196"/>
                  <a:pt x="6923604" y="3319428"/>
                  <a:pt x="6913780" y="3319554"/>
                </a:cubicBezTo>
                <a:cubicBezTo>
                  <a:pt x="6906489" y="3317876"/>
                  <a:pt x="6903314" y="3315556"/>
                  <a:pt x="6903399" y="3307093"/>
                </a:cubicBezTo>
                <a:cubicBezTo>
                  <a:pt x="6902541" y="3301595"/>
                  <a:pt x="6897993" y="3299488"/>
                  <a:pt x="6893876" y="3300131"/>
                </a:cubicBezTo>
                <a:cubicBezTo>
                  <a:pt x="6877619" y="3304078"/>
                  <a:pt x="6866723" y="3297331"/>
                  <a:pt x="6855613" y="3289208"/>
                </a:cubicBezTo>
                <a:cubicBezTo>
                  <a:pt x="6844715" y="3282462"/>
                  <a:pt x="6833306" y="3281426"/>
                  <a:pt x="6825200" y="3292549"/>
                </a:cubicBezTo>
                <a:cubicBezTo>
                  <a:pt x="6819410" y="3300493"/>
                  <a:pt x="6816235" y="3298173"/>
                  <a:pt x="6816320" y="3289711"/>
                </a:cubicBezTo>
                <a:cubicBezTo>
                  <a:pt x="6815461" y="3284213"/>
                  <a:pt x="6812502" y="3283267"/>
                  <a:pt x="6806582" y="3281375"/>
                </a:cubicBezTo>
                <a:cubicBezTo>
                  <a:pt x="6781960" y="3276771"/>
                  <a:pt x="6757253" y="3280628"/>
                  <a:pt x="6735206" y="3292520"/>
                </a:cubicBezTo>
                <a:cubicBezTo>
                  <a:pt x="6723711" y="3299947"/>
                  <a:pt x="6711358" y="3301875"/>
                  <a:pt x="6698574" y="3301055"/>
                </a:cubicBezTo>
                <a:cubicBezTo>
                  <a:pt x="6687165" y="3300020"/>
                  <a:pt x="6676483" y="3294647"/>
                  <a:pt x="6667175" y="3289061"/>
                </a:cubicBezTo>
                <a:cubicBezTo>
                  <a:pt x="6662413" y="3285580"/>
                  <a:pt x="6658810" y="3280510"/>
                  <a:pt x="6652590" y="3285705"/>
                </a:cubicBezTo>
                <a:cubicBezTo>
                  <a:pt x="6646371" y="3290901"/>
                  <a:pt x="6647229" y="3296399"/>
                  <a:pt x="6649675" y="3303058"/>
                </a:cubicBezTo>
                <a:cubicBezTo>
                  <a:pt x="6651907" y="3308342"/>
                  <a:pt x="6655295" y="3312037"/>
                  <a:pt x="6654782" y="3317750"/>
                </a:cubicBezTo>
                <a:cubicBezTo>
                  <a:pt x="6657142" y="3332871"/>
                  <a:pt x="6665078" y="3338672"/>
                  <a:pt x="6679233" y="3339278"/>
                </a:cubicBezTo>
                <a:cubicBezTo>
                  <a:pt x="6704800" y="3340919"/>
                  <a:pt x="6727835" y="3344363"/>
                  <a:pt x="6752457" y="3348966"/>
                </a:cubicBezTo>
                <a:cubicBezTo>
                  <a:pt x="6767256" y="3353697"/>
                  <a:pt x="6769701" y="3360355"/>
                  <a:pt x="6761810" y="3372852"/>
                </a:cubicBezTo>
                <a:cubicBezTo>
                  <a:pt x="6760438" y="3373067"/>
                  <a:pt x="6760653" y="3374441"/>
                  <a:pt x="6760866" y="3375816"/>
                </a:cubicBezTo>
                <a:cubicBezTo>
                  <a:pt x="6760268" y="3389990"/>
                  <a:pt x="6751947" y="3399739"/>
                  <a:pt x="6743413" y="3408112"/>
                </a:cubicBezTo>
                <a:cubicBezTo>
                  <a:pt x="6737408" y="3414682"/>
                  <a:pt x="6734233" y="3412362"/>
                  <a:pt x="6732001" y="3407078"/>
                </a:cubicBezTo>
                <a:cubicBezTo>
                  <a:pt x="6727325" y="3395134"/>
                  <a:pt x="6733329" y="3388564"/>
                  <a:pt x="6744096" y="3385475"/>
                </a:cubicBezTo>
                <a:cubicBezTo>
                  <a:pt x="6740278" y="3379031"/>
                  <a:pt x="6735301" y="3374176"/>
                  <a:pt x="6728438" y="3375247"/>
                </a:cubicBezTo>
                <a:cubicBezTo>
                  <a:pt x="6724320" y="3375890"/>
                  <a:pt x="6723806" y="3381603"/>
                  <a:pt x="6723078" y="3385941"/>
                </a:cubicBezTo>
                <a:cubicBezTo>
                  <a:pt x="6720806" y="3407417"/>
                  <a:pt x="6715960" y="3412398"/>
                  <a:pt x="6695156" y="3414238"/>
                </a:cubicBezTo>
                <a:cubicBezTo>
                  <a:pt x="6675511" y="3414489"/>
                  <a:pt x="6654921" y="3417704"/>
                  <a:pt x="6636134" y="3423454"/>
                </a:cubicBezTo>
                <a:cubicBezTo>
                  <a:pt x="6610698" y="3431650"/>
                  <a:pt x="6604349" y="3427008"/>
                  <a:pt x="6604389" y="3400249"/>
                </a:cubicBezTo>
                <a:cubicBezTo>
                  <a:pt x="6604175" y="3398873"/>
                  <a:pt x="6603960" y="3397499"/>
                  <a:pt x="6603744" y="3396125"/>
                </a:cubicBezTo>
                <a:cubicBezTo>
                  <a:pt x="6604474" y="3391786"/>
                  <a:pt x="6607732" y="3385645"/>
                  <a:pt x="6600440" y="3383968"/>
                </a:cubicBezTo>
                <a:cubicBezTo>
                  <a:pt x="6593363" y="3383664"/>
                  <a:pt x="6586071" y="3381987"/>
                  <a:pt x="6583240" y="3390877"/>
                </a:cubicBezTo>
                <a:cubicBezTo>
                  <a:pt x="6581354" y="3396804"/>
                  <a:pt x="6579252" y="3401357"/>
                  <a:pt x="6578738" y="3407069"/>
                </a:cubicBezTo>
                <a:cubicBezTo>
                  <a:pt x="6574536" y="3416175"/>
                  <a:pt x="6569260" y="3418406"/>
                  <a:pt x="6560166" y="3414194"/>
                </a:cubicBezTo>
                <a:cubicBezTo>
                  <a:pt x="6551286" y="3411356"/>
                  <a:pt x="6551585" y="3404269"/>
                  <a:pt x="6556217" y="3397913"/>
                </a:cubicBezTo>
                <a:cubicBezTo>
                  <a:pt x="6557160" y="3394949"/>
                  <a:pt x="6558319" y="3393360"/>
                  <a:pt x="6559262" y="3390397"/>
                </a:cubicBezTo>
                <a:cubicBezTo>
                  <a:pt x="6561579" y="3387219"/>
                  <a:pt x="6560934" y="3383095"/>
                  <a:pt x="6557760" y="3380775"/>
                </a:cubicBezTo>
                <a:cubicBezTo>
                  <a:pt x="6553212" y="3378668"/>
                  <a:pt x="6552484" y="3383007"/>
                  <a:pt x="6549953" y="3384810"/>
                </a:cubicBezTo>
                <a:cubicBezTo>
                  <a:pt x="6545106" y="3389791"/>
                  <a:pt x="6541848" y="3395932"/>
                  <a:pt x="6540175" y="3403234"/>
                </a:cubicBezTo>
                <a:cubicBezTo>
                  <a:pt x="6533358" y="3422604"/>
                  <a:pt x="6525551" y="3426639"/>
                  <a:pt x="6506204" y="3419803"/>
                </a:cubicBezTo>
                <a:cubicBezTo>
                  <a:pt x="6497325" y="3416965"/>
                  <a:pt x="6488231" y="3412752"/>
                  <a:pt x="6479352" y="3409915"/>
                </a:cubicBezTo>
                <a:cubicBezTo>
                  <a:pt x="6473431" y="3408022"/>
                  <a:pt x="6466353" y="3407720"/>
                  <a:pt x="6461936" y="3415450"/>
                </a:cubicBezTo>
                <a:cubicBezTo>
                  <a:pt x="6456361" y="3424769"/>
                  <a:pt x="6453745" y="3435035"/>
                  <a:pt x="6439805" y="3435802"/>
                </a:cubicBezTo>
                <a:cubicBezTo>
                  <a:pt x="6431355" y="3435714"/>
                  <a:pt x="6426293" y="3439321"/>
                  <a:pt x="6418572" y="3434894"/>
                </a:cubicBezTo>
                <a:cubicBezTo>
                  <a:pt x="6379749" y="3411385"/>
                  <a:pt x="6340243" y="3410513"/>
                  <a:pt x="6298980" y="3425405"/>
                </a:cubicBezTo>
                <a:cubicBezTo>
                  <a:pt x="6292332" y="3427851"/>
                  <a:pt x="6286627" y="3427334"/>
                  <a:pt x="6280492" y="3424067"/>
                </a:cubicBezTo>
                <a:cubicBezTo>
                  <a:pt x="6266206" y="3413624"/>
                  <a:pt x="6250894" y="3414607"/>
                  <a:pt x="6234851" y="3419928"/>
                </a:cubicBezTo>
                <a:cubicBezTo>
                  <a:pt x="6212376" y="3429070"/>
                  <a:pt x="6192859" y="3439158"/>
                  <a:pt x="6173987" y="3453369"/>
                </a:cubicBezTo>
                <a:cubicBezTo>
                  <a:pt x="6165238" y="3460368"/>
                  <a:pt x="6156488" y="3467366"/>
                  <a:pt x="6145292" y="3467707"/>
                </a:cubicBezTo>
                <a:cubicBezTo>
                  <a:pt x="6108317" y="3465031"/>
                  <a:pt x="6069882" y="3471032"/>
                  <a:pt x="6034149" y="3458306"/>
                </a:cubicBezTo>
                <a:cubicBezTo>
                  <a:pt x="6026643" y="3455254"/>
                  <a:pt x="6021368" y="3457485"/>
                  <a:pt x="6015362" y="3464055"/>
                </a:cubicBezTo>
                <a:cubicBezTo>
                  <a:pt x="6013047" y="3467233"/>
                  <a:pt x="6010730" y="3470411"/>
                  <a:pt x="6008201" y="3472215"/>
                </a:cubicBezTo>
                <a:cubicBezTo>
                  <a:pt x="6001552" y="3474661"/>
                  <a:pt x="6003354" y="3477196"/>
                  <a:pt x="6005370" y="3481105"/>
                </a:cubicBezTo>
                <a:cubicBezTo>
                  <a:pt x="6009403" y="3488924"/>
                  <a:pt x="6015537" y="3492191"/>
                  <a:pt x="6023774" y="3490905"/>
                </a:cubicBezTo>
                <a:cubicBezTo>
                  <a:pt x="6033382" y="3489405"/>
                  <a:pt x="6038787" y="3497009"/>
                  <a:pt x="6038702" y="3505471"/>
                </a:cubicBezTo>
                <a:cubicBezTo>
                  <a:pt x="6038403" y="3512558"/>
                  <a:pt x="6029738" y="3511095"/>
                  <a:pt x="6024033" y="3510578"/>
                </a:cubicBezTo>
                <a:cubicBezTo>
                  <a:pt x="6008505" y="3510186"/>
                  <a:pt x="6002455" y="3498458"/>
                  <a:pt x="5996620" y="3488103"/>
                </a:cubicBezTo>
                <a:cubicBezTo>
                  <a:pt x="5971394" y="3452615"/>
                  <a:pt x="5936520" y="3445388"/>
                  <a:pt x="5901092" y="3470633"/>
                </a:cubicBezTo>
                <a:cubicBezTo>
                  <a:pt x="5892126" y="3476257"/>
                  <a:pt x="5882948" y="3480506"/>
                  <a:pt x="5873125" y="3480631"/>
                </a:cubicBezTo>
                <a:cubicBezTo>
                  <a:pt x="5866262" y="3481703"/>
                  <a:pt x="5863302" y="3480757"/>
                  <a:pt x="5862229" y="3473885"/>
                </a:cubicBezTo>
                <a:cubicBezTo>
                  <a:pt x="5858925" y="3461728"/>
                  <a:pt x="5854163" y="3458247"/>
                  <a:pt x="5842453" y="3464300"/>
                </a:cubicBezTo>
                <a:cubicBezTo>
                  <a:pt x="5820192" y="3474816"/>
                  <a:pt x="5798231" y="3478245"/>
                  <a:pt x="5774896" y="3481888"/>
                </a:cubicBezTo>
                <a:cubicBezTo>
                  <a:pt x="5737620" y="3486299"/>
                  <a:pt x="5704593" y="3499905"/>
                  <a:pt x="5680060" y="3531898"/>
                </a:cubicBezTo>
                <a:cubicBezTo>
                  <a:pt x="5680060" y="3531898"/>
                  <a:pt x="5678474" y="3530738"/>
                  <a:pt x="5678258" y="3529364"/>
                </a:cubicBezTo>
                <a:cubicBezTo>
                  <a:pt x="5678988" y="3525025"/>
                  <a:pt x="5681089" y="3520473"/>
                  <a:pt x="5681603" y="3514760"/>
                </a:cubicBezTo>
                <a:cubicBezTo>
                  <a:pt x="5682416" y="3501960"/>
                  <a:pt x="5678812" y="3496891"/>
                  <a:pt x="5666029" y="3496070"/>
                </a:cubicBezTo>
                <a:cubicBezTo>
                  <a:pt x="5650502" y="3495678"/>
                  <a:pt x="5646813" y="3499070"/>
                  <a:pt x="5647802" y="3514405"/>
                </a:cubicBezTo>
                <a:cubicBezTo>
                  <a:pt x="5648446" y="3518529"/>
                  <a:pt x="5652478" y="3526348"/>
                  <a:pt x="5644243" y="3527635"/>
                </a:cubicBezTo>
                <a:cubicBezTo>
                  <a:pt x="5632104" y="3530938"/>
                  <a:pt x="5622151" y="3521227"/>
                  <a:pt x="5625924" y="3509372"/>
                </a:cubicBezTo>
                <a:cubicBezTo>
                  <a:pt x="5628969" y="3501856"/>
                  <a:pt x="5626954" y="3497946"/>
                  <a:pt x="5618288" y="3496484"/>
                </a:cubicBezTo>
                <a:cubicBezTo>
                  <a:pt x="5599371" y="3492397"/>
                  <a:pt x="5580240" y="3486935"/>
                  <a:pt x="5562051" y="3478510"/>
                </a:cubicBezTo>
                <a:cubicBezTo>
                  <a:pt x="5547037" y="3472405"/>
                  <a:pt x="5531723" y="3473388"/>
                  <a:pt x="5518127" y="3485368"/>
                </a:cubicBezTo>
                <a:cubicBezTo>
                  <a:pt x="5514653" y="3490135"/>
                  <a:pt x="5509377" y="3492367"/>
                  <a:pt x="5502514" y="3493439"/>
                </a:cubicBezTo>
                <a:cubicBezTo>
                  <a:pt x="5491318" y="3493779"/>
                  <a:pt x="5480123" y="3494118"/>
                  <a:pt x="5468927" y="3494458"/>
                </a:cubicBezTo>
                <a:cubicBezTo>
                  <a:pt x="5460692" y="3495744"/>
                  <a:pt x="5453186" y="3492692"/>
                  <a:pt x="5448937" y="3483499"/>
                </a:cubicBezTo>
                <a:cubicBezTo>
                  <a:pt x="5446063" y="3474091"/>
                  <a:pt x="5440357" y="3473573"/>
                  <a:pt x="5432550" y="3477608"/>
                </a:cubicBezTo>
                <a:cubicBezTo>
                  <a:pt x="5425902" y="3480054"/>
                  <a:pt x="5417882" y="3482716"/>
                  <a:pt x="5411233" y="3485161"/>
                </a:cubicBezTo>
                <a:cubicBezTo>
                  <a:pt x="5395407" y="3491857"/>
                  <a:pt x="5387299" y="3502979"/>
                  <a:pt x="5387129" y="3519904"/>
                </a:cubicBezTo>
                <a:cubicBezTo>
                  <a:pt x="5386616" y="3525616"/>
                  <a:pt x="5387474" y="3531115"/>
                  <a:pt x="5386960" y="3536827"/>
                </a:cubicBezTo>
                <a:cubicBezTo>
                  <a:pt x="5376403" y="3496232"/>
                  <a:pt x="5345133" y="3494074"/>
                  <a:pt x="5312704" y="3493505"/>
                </a:cubicBezTo>
                <a:cubicBezTo>
                  <a:pt x="5302666" y="3492256"/>
                  <a:pt x="5296447" y="3497451"/>
                  <a:pt x="5290443" y="3504021"/>
                </a:cubicBezTo>
                <a:cubicBezTo>
                  <a:pt x="5284438" y="3510591"/>
                  <a:pt x="5282766" y="3517893"/>
                  <a:pt x="5286798" y="3525712"/>
                </a:cubicBezTo>
                <a:cubicBezTo>
                  <a:pt x="5290618" y="3532156"/>
                  <a:pt x="5296836" y="3526961"/>
                  <a:pt x="5302328" y="3526103"/>
                </a:cubicBezTo>
                <a:cubicBezTo>
                  <a:pt x="5306445" y="3525460"/>
                  <a:pt x="5313093" y="3523014"/>
                  <a:pt x="5315539" y="3529673"/>
                </a:cubicBezTo>
                <a:cubicBezTo>
                  <a:pt x="5317769" y="3534957"/>
                  <a:pt x="5316098" y="3542259"/>
                  <a:pt x="5311037" y="3545865"/>
                </a:cubicBezTo>
                <a:cubicBezTo>
                  <a:pt x="5306190" y="3550847"/>
                  <a:pt x="5299328" y="3551918"/>
                  <a:pt x="5293837" y="3552775"/>
                </a:cubicBezTo>
                <a:cubicBezTo>
                  <a:pt x="5286974" y="3553847"/>
                  <a:pt x="5280111" y="3554919"/>
                  <a:pt x="5276851" y="3561060"/>
                </a:cubicBezTo>
                <a:cubicBezTo>
                  <a:pt x="5285217" y="3569611"/>
                  <a:pt x="5296842" y="3572020"/>
                  <a:pt x="5306451" y="3570520"/>
                </a:cubicBezTo>
                <a:cubicBezTo>
                  <a:pt x="5335704" y="3568768"/>
                  <a:pt x="5363285" y="3574318"/>
                  <a:pt x="5390868" y="3579869"/>
                </a:cubicBezTo>
                <a:cubicBezTo>
                  <a:pt x="5409785" y="3583955"/>
                  <a:pt x="5427630" y="3581169"/>
                  <a:pt x="5443756" y="3567386"/>
                </a:cubicBezTo>
                <a:cubicBezTo>
                  <a:pt x="5448603" y="3562405"/>
                  <a:pt x="5454308" y="3562922"/>
                  <a:pt x="5460659" y="3567564"/>
                </a:cubicBezTo>
                <a:cubicBezTo>
                  <a:pt x="5471983" y="3577061"/>
                  <a:pt x="5485409" y="3582005"/>
                  <a:pt x="5498836" y="3586948"/>
                </a:cubicBezTo>
                <a:cubicBezTo>
                  <a:pt x="5506128" y="3588627"/>
                  <a:pt x="5512991" y="3587555"/>
                  <a:pt x="5519211" y="3582359"/>
                </a:cubicBezTo>
                <a:cubicBezTo>
                  <a:pt x="5531649" y="3571968"/>
                  <a:pt x="5546318" y="3566862"/>
                  <a:pt x="5562061" y="3568628"/>
                </a:cubicBezTo>
                <a:cubicBezTo>
                  <a:pt x="5576431" y="3570608"/>
                  <a:pt x="5590800" y="3572589"/>
                  <a:pt x="5603799" y="3574784"/>
                </a:cubicBezTo>
                <a:cubicBezTo>
                  <a:pt x="5614050" y="3577408"/>
                  <a:pt x="5619326" y="3575177"/>
                  <a:pt x="5618983" y="3563964"/>
                </a:cubicBezTo>
                <a:cubicBezTo>
                  <a:pt x="5619282" y="3556877"/>
                  <a:pt x="5621382" y="3552325"/>
                  <a:pt x="5628245" y="3551253"/>
                </a:cubicBezTo>
                <a:cubicBezTo>
                  <a:pt x="5643130" y="3547521"/>
                  <a:pt x="5648321" y="3553752"/>
                  <a:pt x="5646350" y="3568141"/>
                </a:cubicBezTo>
                <a:cubicBezTo>
                  <a:pt x="5643863" y="3588243"/>
                  <a:pt x="5648625" y="3591723"/>
                  <a:pt x="5667841" y="3588722"/>
                </a:cubicBezTo>
                <a:cubicBezTo>
                  <a:pt x="5680195" y="3586793"/>
                  <a:pt x="5692334" y="3583490"/>
                  <a:pt x="5703100" y="3580401"/>
                </a:cubicBezTo>
                <a:cubicBezTo>
                  <a:pt x="5720945" y="3577615"/>
                  <a:pt x="5736987" y="3572294"/>
                  <a:pt x="5754531" y="3576596"/>
                </a:cubicBezTo>
                <a:cubicBezTo>
                  <a:pt x="5764570" y="3577844"/>
                  <a:pt x="5772076" y="3580896"/>
                  <a:pt x="5771477" y="3595072"/>
                </a:cubicBezTo>
                <a:cubicBezTo>
                  <a:pt x="5770234" y="3605122"/>
                  <a:pt x="5777013" y="3612512"/>
                  <a:pt x="5787992" y="3610798"/>
                </a:cubicBezTo>
                <a:cubicBezTo>
                  <a:pt x="5822523" y="3606814"/>
                  <a:pt x="5854652" y="3614471"/>
                  <a:pt x="5886995" y="3623502"/>
                </a:cubicBezTo>
                <a:cubicBezTo>
                  <a:pt x="5911833" y="3629481"/>
                  <a:pt x="5925773" y="3628712"/>
                  <a:pt x="5937224" y="3602987"/>
                </a:cubicBezTo>
                <a:cubicBezTo>
                  <a:pt x="5938596" y="3602772"/>
                  <a:pt x="5939969" y="3602558"/>
                  <a:pt x="5939969" y="3602558"/>
                </a:cubicBezTo>
                <a:cubicBezTo>
                  <a:pt x="5946103" y="3605825"/>
                  <a:pt x="5941172" y="3619268"/>
                  <a:pt x="5949407" y="3617982"/>
                </a:cubicBezTo>
                <a:cubicBezTo>
                  <a:pt x="5956271" y="3616910"/>
                  <a:pt x="5960473" y="3607805"/>
                  <a:pt x="5963518" y="3600289"/>
                </a:cubicBezTo>
                <a:cubicBezTo>
                  <a:pt x="5964676" y="3598700"/>
                  <a:pt x="5965619" y="3595736"/>
                  <a:pt x="5966778" y="3594148"/>
                </a:cubicBezTo>
                <a:cubicBezTo>
                  <a:pt x="5970766" y="3583668"/>
                  <a:pt x="5973381" y="3573404"/>
                  <a:pt x="5974623" y="3563353"/>
                </a:cubicBezTo>
                <a:cubicBezTo>
                  <a:pt x="5976296" y="3556050"/>
                  <a:pt x="5981572" y="3553819"/>
                  <a:pt x="5988864" y="3555497"/>
                </a:cubicBezTo>
                <a:cubicBezTo>
                  <a:pt x="5993411" y="3557602"/>
                  <a:pt x="5999546" y="3560869"/>
                  <a:pt x="5997658" y="3566796"/>
                </a:cubicBezTo>
                <a:cubicBezTo>
                  <a:pt x="5988095" y="3586595"/>
                  <a:pt x="5997534" y="3602019"/>
                  <a:pt x="6005600" y="3617657"/>
                </a:cubicBezTo>
                <a:cubicBezTo>
                  <a:pt x="6009848" y="3626850"/>
                  <a:pt x="6013236" y="3630545"/>
                  <a:pt x="6020185" y="3621012"/>
                </a:cubicBezTo>
                <a:cubicBezTo>
                  <a:pt x="6032193" y="3607872"/>
                  <a:pt x="6048450" y="3603925"/>
                  <a:pt x="6063120" y="3598819"/>
                </a:cubicBezTo>
                <a:cubicBezTo>
                  <a:pt x="6068396" y="3596587"/>
                  <a:pt x="6072513" y="3595944"/>
                  <a:pt x="6074530" y="3599853"/>
                </a:cubicBezTo>
                <a:cubicBezTo>
                  <a:pt x="6085341" y="3615062"/>
                  <a:pt x="6100870" y="3615454"/>
                  <a:pt x="6116397" y="3615846"/>
                </a:cubicBezTo>
                <a:cubicBezTo>
                  <a:pt x="6130767" y="3617827"/>
                  <a:pt x="6144923" y="3618433"/>
                  <a:pt x="6153718" y="3629733"/>
                </a:cubicBezTo>
                <a:cubicBezTo>
                  <a:pt x="6157536" y="3636177"/>
                  <a:pt x="6160282" y="3635748"/>
                  <a:pt x="6166929" y="3633302"/>
                </a:cubicBezTo>
                <a:cubicBezTo>
                  <a:pt x="6190563" y="3622572"/>
                  <a:pt x="6213898" y="3618928"/>
                  <a:pt x="6236848" y="3630834"/>
                </a:cubicBezTo>
                <a:cubicBezTo>
                  <a:pt x="6245942" y="3635047"/>
                  <a:pt x="6251433" y="3634189"/>
                  <a:pt x="6259024" y="3628780"/>
                </a:cubicBezTo>
                <a:cubicBezTo>
                  <a:pt x="6275581" y="3617745"/>
                  <a:pt x="6293424" y="3614959"/>
                  <a:pt x="6313200" y="3624545"/>
                </a:cubicBezTo>
                <a:cubicBezTo>
                  <a:pt x="6317962" y="3628026"/>
                  <a:pt x="6322294" y="3628758"/>
                  <a:pt x="6327355" y="3625151"/>
                </a:cubicBezTo>
                <a:cubicBezTo>
                  <a:pt x="6349402" y="3613260"/>
                  <a:pt x="6391354" y="3620790"/>
                  <a:pt x="6406928" y="3639481"/>
                </a:cubicBezTo>
                <a:cubicBezTo>
                  <a:pt x="6416192" y="3626769"/>
                  <a:pt x="6429703" y="3623252"/>
                  <a:pt x="6442700" y="3625447"/>
                </a:cubicBezTo>
                <a:cubicBezTo>
                  <a:pt x="6461618" y="3629534"/>
                  <a:pt x="6481049" y="3627908"/>
                  <a:pt x="6500479" y="3626282"/>
                </a:cubicBezTo>
                <a:cubicBezTo>
                  <a:pt x="6526989" y="3624959"/>
                  <a:pt x="6543376" y="3630850"/>
                  <a:pt x="6554746" y="3658644"/>
                </a:cubicBezTo>
                <a:cubicBezTo>
                  <a:pt x="6555175" y="3661394"/>
                  <a:pt x="6556762" y="3662554"/>
                  <a:pt x="6557191" y="3665303"/>
                </a:cubicBezTo>
                <a:cubicBezTo>
                  <a:pt x="6561439" y="3674496"/>
                  <a:pt x="6567144" y="3675014"/>
                  <a:pt x="6572934" y="3667069"/>
                </a:cubicBezTo>
                <a:cubicBezTo>
                  <a:pt x="6577566" y="3660714"/>
                  <a:pt x="6582198" y="3654358"/>
                  <a:pt x="6588202" y="3647788"/>
                </a:cubicBezTo>
                <a:cubicBezTo>
                  <a:pt x="6609689" y="3623311"/>
                  <a:pt x="6638215" y="3625898"/>
                  <a:pt x="6657821" y="3652407"/>
                </a:cubicBezTo>
                <a:cubicBezTo>
                  <a:pt x="6665243" y="3663921"/>
                  <a:pt x="6675197" y="3673632"/>
                  <a:pt x="6688838" y="3679951"/>
                </a:cubicBezTo>
                <a:cubicBezTo>
                  <a:pt x="6701106" y="3686484"/>
                  <a:pt x="6713375" y="3693017"/>
                  <a:pt x="6722170" y="3704317"/>
                </a:cubicBezTo>
                <a:cubicBezTo>
                  <a:pt x="6728259" y="3689285"/>
                  <a:pt x="6717448" y="3674076"/>
                  <a:pt x="6723538" y="3659044"/>
                </a:cubicBezTo>
                <a:cubicBezTo>
                  <a:pt x="6738681" y="3674984"/>
                  <a:pt x="6738681" y="3674984"/>
                  <a:pt x="6756395" y="3662363"/>
                </a:cubicBezTo>
                <a:cubicBezTo>
                  <a:pt x="6764201" y="3658327"/>
                  <a:pt x="6769477" y="3656095"/>
                  <a:pt x="6778357" y="3658933"/>
                </a:cubicBezTo>
                <a:cubicBezTo>
                  <a:pt x="6801821" y="3665126"/>
                  <a:pt x="6824856" y="3668570"/>
                  <a:pt x="6847890" y="3672014"/>
                </a:cubicBezTo>
                <a:cubicBezTo>
                  <a:pt x="6918583" y="3683506"/>
                  <a:pt x="6989360" y="3686537"/>
                  <a:pt x="7059324" y="3702367"/>
                </a:cubicBezTo>
                <a:cubicBezTo>
                  <a:pt x="7065029" y="3702884"/>
                  <a:pt x="7073264" y="3701598"/>
                  <a:pt x="7074337" y="3708471"/>
                </a:cubicBezTo>
                <a:cubicBezTo>
                  <a:pt x="7076783" y="3715130"/>
                  <a:pt x="7070349" y="3718950"/>
                  <a:pt x="7066875" y="3723717"/>
                </a:cubicBezTo>
                <a:cubicBezTo>
                  <a:pt x="7063187" y="3727110"/>
                  <a:pt x="7058126" y="3730716"/>
                  <a:pt x="7061729" y="3735786"/>
                </a:cubicBezTo>
                <a:cubicBezTo>
                  <a:pt x="7064176" y="3742444"/>
                  <a:pt x="7070095" y="3744337"/>
                  <a:pt x="7075800" y="3744854"/>
                </a:cubicBezTo>
                <a:cubicBezTo>
                  <a:pt x="7079918" y="3744211"/>
                  <a:pt x="7084036" y="3743568"/>
                  <a:pt x="7088153" y="3742925"/>
                </a:cubicBezTo>
                <a:cubicBezTo>
                  <a:pt x="7107585" y="3741299"/>
                  <a:pt x="7120283" y="3750581"/>
                  <a:pt x="7123287" y="3769826"/>
                </a:cubicBezTo>
                <a:cubicBezTo>
                  <a:pt x="7124361" y="3776698"/>
                  <a:pt x="7125434" y="3783572"/>
                  <a:pt x="7123762" y="3790874"/>
                </a:cubicBezTo>
                <a:cubicBezTo>
                  <a:pt x="7123677" y="3799336"/>
                  <a:pt x="7129811" y="3802602"/>
                  <a:pt x="7137618" y="3798567"/>
                </a:cubicBezTo>
                <a:cubicBezTo>
                  <a:pt x="7152072" y="3792086"/>
                  <a:pt x="7157218" y="3780017"/>
                  <a:pt x="7152842" y="3760987"/>
                </a:cubicBezTo>
                <a:cubicBezTo>
                  <a:pt x="7164166" y="3770483"/>
                  <a:pt x="7172532" y="3779034"/>
                  <a:pt x="7178367" y="3789388"/>
                </a:cubicBezTo>
                <a:cubicBezTo>
                  <a:pt x="7184202" y="3799742"/>
                  <a:pt x="7183947" y="3825128"/>
                  <a:pt x="7175627" y="3834876"/>
                </a:cubicBezTo>
                <a:cubicBezTo>
                  <a:pt x="7164775" y="3846426"/>
                  <a:pt x="7151349" y="3841483"/>
                  <a:pt x="7140882" y="3837484"/>
                </a:cubicBezTo>
                <a:cubicBezTo>
                  <a:pt x="7125868" y="3831380"/>
                  <a:pt x="7109911" y="3828239"/>
                  <a:pt x="7093439" y="3830811"/>
                </a:cubicBezTo>
                <a:cubicBezTo>
                  <a:pt x="7083832" y="3832312"/>
                  <a:pt x="7072850" y="3834026"/>
                  <a:pt x="7061869" y="3835741"/>
                </a:cubicBezTo>
                <a:cubicBezTo>
                  <a:pt x="7016573" y="3842813"/>
                  <a:pt x="6971577" y="3842798"/>
                  <a:pt x="6930737" y="3815380"/>
                </a:cubicBezTo>
                <a:cubicBezTo>
                  <a:pt x="6915080" y="3805152"/>
                  <a:pt x="6907487" y="3810561"/>
                  <a:pt x="6903200" y="3828128"/>
                </a:cubicBezTo>
                <a:cubicBezTo>
                  <a:pt x="6902257" y="3831091"/>
                  <a:pt x="6905646" y="3834787"/>
                  <a:pt x="6901743" y="3836804"/>
                </a:cubicBezTo>
                <a:cubicBezTo>
                  <a:pt x="6897625" y="3837447"/>
                  <a:pt x="6894450" y="3835127"/>
                  <a:pt x="6892648" y="3832592"/>
                </a:cubicBezTo>
                <a:cubicBezTo>
                  <a:pt x="6890847" y="3830057"/>
                  <a:pt x="6889045" y="3827522"/>
                  <a:pt x="6887457" y="3826362"/>
                </a:cubicBezTo>
                <a:cubicBezTo>
                  <a:pt x="6882266" y="3820131"/>
                  <a:pt x="6875917" y="3815490"/>
                  <a:pt x="6870127" y="3823435"/>
                </a:cubicBezTo>
                <a:cubicBezTo>
                  <a:pt x="6862965" y="3831594"/>
                  <a:pt x="6874161" y="3831254"/>
                  <a:pt x="6877549" y="3834949"/>
                </a:cubicBezTo>
                <a:cubicBezTo>
                  <a:pt x="6877764" y="3836324"/>
                  <a:pt x="6879137" y="3836109"/>
                  <a:pt x="6879351" y="3837485"/>
                </a:cubicBezTo>
                <a:cubicBezTo>
                  <a:pt x="6882526" y="3839805"/>
                  <a:pt x="6884542" y="3843714"/>
                  <a:pt x="6882227" y="3846892"/>
                </a:cubicBezTo>
                <a:cubicBezTo>
                  <a:pt x="6880125" y="3851444"/>
                  <a:pt x="6877380" y="3851873"/>
                  <a:pt x="6872833" y="3849767"/>
                </a:cubicBezTo>
                <a:cubicBezTo>
                  <a:pt x="6855073" y="3844091"/>
                  <a:pt x="6840833" y="3851947"/>
                  <a:pt x="6832213" y="3868782"/>
                </a:cubicBezTo>
                <a:cubicBezTo>
                  <a:pt x="6829898" y="3871960"/>
                  <a:pt x="6824836" y="3875566"/>
                  <a:pt x="6825480" y="3879690"/>
                </a:cubicBezTo>
                <a:cubicBezTo>
                  <a:pt x="6827841" y="3894811"/>
                  <a:pt x="6845301" y="3907575"/>
                  <a:pt x="6858597" y="3902682"/>
                </a:cubicBezTo>
                <a:cubicBezTo>
                  <a:pt x="6885191" y="3892897"/>
                  <a:pt x="6911915" y="3892949"/>
                  <a:pt x="6939926" y="3901248"/>
                </a:cubicBezTo>
                <a:cubicBezTo>
                  <a:pt x="6949964" y="3902498"/>
                  <a:pt x="6960002" y="3903746"/>
                  <a:pt x="6967164" y="3895587"/>
                </a:cubicBezTo>
                <a:cubicBezTo>
                  <a:pt x="6973384" y="3890392"/>
                  <a:pt x="6976343" y="3891337"/>
                  <a:pt x="6979003" y="3899371"/>
                </a:cubicBezTo>
                <a:cubicBezTo>
                  <a:pt x="6982093" y="3910154"/>
                  <a:pt x="6990029" y="3915955"/>
                  <a:pt x="7001440" y="3916990"/>
                </a:cubicBezTo>
                <a:cubicBezTo>
                  <a:pt x="7013065" y="3919399"/>
                  <a:pt x="7026062" y="3921595"/>
                  <a:pt x="7039059" y="3923789"/>
                </a:cubicBezTo>
                <a:cubicBezTo>
                  <a:pt x="7050469" y="3924824"/>
                  <a:pt x="7055875" y="3932428"/>
                  <a:pt x="7056220" y="3943640"/>
                </a:cubicBezTo>
                <a:cubicBezTo>
                  <a:pt x="7056433" y="3945015"/>
                  <a:pt x="7056864" y="3947763"/>
                  <a:pt x="7055920" y="3950727"/>
                </a:cubicBezTo>
                <a:cubicBezTo>
                  <a:pt x="7056993" y="3957600"/>
                  <a:pt x="7061969" y="3962455"/>
                  <a:pt x="7068832" y="3961384"/>
                </a:cubicBezTo>
                <a:cubicBezTo>
                  <a:pt x="7074537" y="3961901"/>
                  <a:pt x="7073464" y="3955028"/>
                  <a:pt x="7072606" y="3949530"/>
                </a:cubicBezTo>
                <a:cubicBezTo>
                  <a:pt x="7073119" y="3943817"/>
                  <a:pt x="7072261" y="3938319"/>
                  <a:pt x="7080283" y="3935658"/>
                </a:cubicBezTo>
                <a:cubicBezTo>
                  <a:pt x="7092636" y="3933729"/>
                  <a:pt x="7105763" y="3945760"/>
                  <a:pt x="7104950" y="3958561"/>
                </a:cubicBezTo>
                <a:cubicBezTo>
                  <a:pt x="7105593" y="3962684"/>
                  <a:pt x="7103277" y="3965862"/>
                  <a:pt x="7106667" y="3969558"/>
                </a:cubicBezTo>
                <a:cubicBezTo>
                  <a:pt x="7110784" y="3968915"/>
                  <a:pt x="7110141" y="3964791"/>
                  <a:pt x="7112671" y="3962988"/>
                </a:cubicBezTo>
                <a:cubicBezTo>
                  <a:pt x="7118246" y="3953668"/>
                  <a:pt x="7123737" y="3952811"/>
                  <a:pt x="7130730" y="3961576"/>
                </a:cubicBezTo>
                <a:cubicBezTo>
                  <a:pt x="7139954" y="3975625"/>
                  <a:pt x="7152652" y="3984908"/>
                  <a:pt x="7165135" y="3992816"/>
                </a:cubicBezTo>
                <a:cubicBezTo>
                  <a:pt x="7179420" y="4003258"/>
                  <a:pt x="7192547" y="4015290"/>
                  <a:pt x="7196925" y="4034320"/>
                </a:cubicBezTo>
                <a:cubicBezTo>
                  <a:pt x="7199371" y="4040979"/>
                  <a:pt x="7203404" y="4048797"/>
                  <a:pt x="7210695" y="4050475"/>
                </a:cubicBezTo>
                <a:cubicBezTo>
                  <a:pt x="7240294" y="4059934"/>
                  <a:pt x="7253681" y="4091640"/>
                  <a:pt x="7282336" y="4104062"/>
                </a:cubicBezTo>
                <a:cubicBezTo>
                  <a:pt x="7290058" y="4108489"/>
                  <a:pt x="7289759" y="4115576"/>
                  <a:pt x="7288086" y="4122878"/>
                </a:cubicBezTo>
                <a:cubicBezTo>
                  <a:pt x="7285042" y="4130395"/>
                  <a:pt x="7277535" y="4127342"/>
                  <a:pt x="7272774" y="4123861"/>
                </a:cubicBezTo>
                <a:cubicBezTo>
                  <a:pt x="7263464" y="4118274"/>
                  <a:pt x="7255443" y="4120935"/>
                  <a:pt x="7248066" y="4127719"/>
                </a:cubicBezTo>
                <a:cubicBezTo>
                  <a:pt x="7239531" y="4136092"/>
                  <a:pt x="7228979" y="4140556"/>
                  <a:pt x="7216626" y="4142485"/>
                </a:cubicBezTo>
                <a:cubicBezTo>
                  <a:pt x="7195821" y="4144324"/>
                  <a:pt x="7182481" y="4130919"/>
                  <a:pt x="7184965" y="4110817"/>
                </a:cubicBezTo>
                <a:cubicBezTo>
                  <a:pt x="7185695" y="4106478"/>
                  <a:pt x="7186209" y="4100766"/>
                  <a:pt x="7185565" y="4096642"/>
                </a:cubicBezTo>
                <a:cubicBezTo>
                  <a:pt x="7185350" y="4095267"/>
                  <a:pt x="7186508" y="4093679"/>
                  <a:pt x="7186508" y="4093679"/>
                </a:cubicBezTo>
                <a:cubicBezTo>
                  <a:pt x="7185135" y="4093893"/>
                  <a:pt x="7185135" y="4093893"/>
                  <a:pt x="7183978" y="4095482"/>
                </a:cubicBezTo>
                <a:cubicBezTo>
                  <a:pt x="7178487" y="4096339"/>
                  <a:pt x="7174369" y="4096982"/>
                  <a:pt x="7168664" y="4096465"/>
                </a:cubicBezTo>
                <a:cubicBezTo>
                  <a:pt x="7141511" y="4093664"/>
                  <a:pt x="7133920" y="4099074"/>
                  <a:pt x="7129761" y="4126478"/>
                </a:cubicBezTo>
                <a:cubicBezTo>
                  <a:pt x="7128948" y="4139277"/>
                  <a:pt x="7121142" y="4143312"/>
                  <a:pt x="7108359" y="4142492"/>
                </a:cubicBezTo>
                <a:cubicBezTo>
                  <a:pt x="7098536" y="4142618"/>
                  <a:pt x="7092186" y="4137976"/>
                  <a:pt x="7085194" y="4129211"/>
                </a:cubicBezTo>
                <a:cubicBezTo>
                  <a:pt x="7065803" y="4104076"/>
                  <a:pt x="7039679" y="4089850"/>
                  <a:pt x="7007035" y="4087907"/>
                </a:cubicBezTo>
                <a:cubicBezTo>
                  <a:pt x="6979667" y="4083731"/>
                  <a:pt x="6979667" y="4083731"/>
                  <a:pt x="6989450" y="4110366"/>
                </a:cubicBezTo>
                <a:cubicBezTo>
                  <a:pt x="6994557" y="4125058"/>
                  <a:pt x="6992885" y="4132360"/>
                  <a:pt x="6981389" y="4139787"/>
                </a:cubicBezTo>
                <a:cubicBezTo>
                  <a:pt x="6974052" y="4119811"/>
                  <a:pt x="6969291" y="4116330"/>
                  <a:pt x="6948487" y="4118169"/>
                </a:cubicBezTo>
                <a:cubicBezTo>
                  <a:pt x="6934761" y="4120313"/>
                  <a:pt x="6920306" y="4126794"/>
                  <a:pt x="6908551" y="4114549"/>
                </a:cubicBezTo>
                <a:cubicBezTo>
                  <a:pt x="6908336" y="4113175"/>
                  <a:pt x="6906964" y="4113388"/>
                  <a:pt x="6905592" y="4113603"/>
                </a:cubicBezTo>
                <a:cubicBezTo>
                  <a:pt x="6889979" y="4121672"/>
                  <a:pt x="6883674" y="4135330"/>
                  <a:pt x="6885092" y="4153414"/>
                </a:cubicBezTo>
                <a:cubicBezTo>
                  <a:pt x="6886594" y="4163037"/>
                  <a:pt x="6888097" y="4172659"/>
                  <a:pt x="6877760" y="4178498"/>
                </a:cubicBezTo>
                <a:cubicBezTo>
                  <a:pt x="6876602" y="4180086"/>
                  <a:pt x="6872913" y="4183478"/>
                  <a:pt x="6872269" y="4179355"/>
                </a:cubicBezTo>
                <a:cubicBezTo>
                  <a:pt x="6869180" y="4168572"/>
                  <a:pt x="6859357" y="4168697"/>
                  <a:pt x="6850478" y="4165860"/>
                </a:cubicBezTo>
                <a:cubicBezTo>
                  <a:pt x="6840225" y="4163236"/>
                  <a:pt x="6833661" y="4157220"/>
                  <a:pt x="6833317" y="4146009"/>
                </a:cubicBezTo>
                <a:cubicBezTo>
                  <a:pt x="6832757" y="4133423"/>
                  <a:pt x="6825765" y="4124658"/>
                  <a:pt x="6813926" y="4120874"/>
                </a:cubicBezTo>
                <a:cubicBezTo>
                  <a:pt x="6803244" y="4115502"/>
                  <a:pt x="6794280" y="4121126"/>
                  <a:pt x="6785745" y="4129499"/>
                </a:cubicBezTo>
                <a:cubicBezTo>
                  <a:pt x="6778797" y="4139033"/>
                  <a:pt x="6775192" y="4133962"/>
                  <a:pt x="6773906" y="4125715"/>
                </a:cubicBezTo>
                <a:cubicBezTo>
                  <a:pt x="6771973" y="4113344"/>
                  <a:pt x="6764466" y="4110292"/>
                  <a:pt x="6753915" y="4114755"/>
                </a:cubicBezTo>
                <a:cubicBezTo>
                  <a:pt x="6751170" y="4115184"/>
                  <a:pt x="6748424" y="4115613"/>
                  <a:pt x="6745894" y="4117416"/>
                </a:cubicBezTo>
                <a:cubicBezTo>
                  <a:pt x="6733969" y="4122094"/>
                  <a:pt x="6724147" y="4122220"/>
                  <a:pt x="6716510" y="4109330"/>
                </a:cubicBezTo>
                <a:cubicBezTo>
                  <a:pt x="6707716" y="4098031"/>
                  <a:pt x="6694288" y="4093087"/>
                  <a:pt x="6681720" y="4093641"/>
                </a:cubicBezTo>
                <a:cubicBezTo>
                  <a:pt x="6671683" y="4092392"/>
                  <a:pt x="6660702" y="4094107"/>
                  <a:pt x="6665808" y="4108799"/>
                </a:cubicBezTo>
                <a:cubicBezTo>
                  <a:pt x="6666452" y="4112922"/>
                  <a:pt x="6665938" y="4118635"/>
                  <a:pt x="6665208" y="4122973"/>
                </a:cubicBezTo>
                <a:cubicBezTo>
                  <a:pt x="6666711" y="4132595"/>
                  <a:pt x="6664096" y="4142861"/>
                  <a:pt x="6670875" y="4150251"/>
                </a:cubicBezTo>
                <a:cubicBezTo>
                  <a:pt x="6688548" y="4164389"/>
                  <a:pt x="6690180" y="4183847"/>
                  <a:pt x="6693400" y="4204466"/>
                </a:cubicBezTo>
                <a:cubicBezTo>
                  <a:pt x="6682933" y="4200468"/>
                  <a:pt x="6672467" y="4196470"/>
                  <a:pt x="6661486" y="4198185"/>
                </a:cubicBezTo>
                <a:cubicBezTo>
                  <a:pt x="6647975" y="4201703"/>
                  <a:pt x="6634977" y="4199508"/>
                  <a:pt x="6622708" y="4192975"/>
                </a:cubicBezTo>
                <a:cubicBezTo>
                  <a:pt x="6612027" y="4187602"/>
                  <a:pt x="6600188" y="4183818"/>
                  <a:pt x="6588348" y="4180034"/>
                </a:cubicBezTo>
                <a:cubicBezTo>
                  <a:pt x="6553987" y="4167093"/>
                  <a:pt x="6517311" y="4157330"/>
                  <a:pt x="6484623" y="4137088"/>
                </a:cubicBezTo>
                <a:cubicBezTo>
                  <a:pt x="6476901" y="4132662"/>
                  <a:pt x="6473213" y="4136054"/>
                  <a:pt x="6471540" y="4143355"/>
                </a:cubicBezTo>
                <a:cubicBezTo>
                  <a:pt x="6470597" y="4146319"/>
                  <a:pt x="6470083" y="4152032"/>
                  <a:pt x="6464378" y="4151515"/>
                </a:cubicBezTo>
                <a:cubicBezTo>
                  <a:pt x="6460046" y="4150783"/>
                  <a:pt x="6459187" y="4145284"/>
                  <a:pt x="6458758" y="4142535"/>
                </a:cubicBezTo>
                <a:cubicBezTo>
                  <a:pt x="6456312" y="4135877"/>
                  <a:pt x="6454081" y="4130593"/>
                  <a:pt x="6448375" y="4130075"/>
                </a:cubicBezTo>
                <a:cubicBezTo>
                  <a:pt x="6441298" y="4129772"/>
                  <a:pt x="6434949" y="4125131"/>
                  <a:pt x="6427871" y="4124828"/>
                </a:cubicBezTo>
                <a:cubicBezTo>
                  <a:pt x="6417834" y="4123579"/>
                  <a:pt x="6415603" y="4118294"/>
                  <a:pt x="6418433" y="4109404"/>
                </a:cubicBezTo>
                <a:cubicBezTo>
                  <a:pt x="6426109" y="4095532"/>
                  <a:pt x="6414700" y="4094498"/>
                  <a:pt x="6405605" y="4090285"/>
                </a:cubicBezTo>
                <a:cubicBezTo>
                  <a:pt x="6393551" y="4085126"/>
                  <a:pt x="6395268" y="4096124"/>
                  <a:pt x="6393382" y="4102051"/>
                </a:cubicBezTo>
                <a:cubicBezTo>
                  <a:pt x="6392439" y="4105014"/>
                  <a:pt x="6392867" y="4107763"/>
                  <a:pt x="6388750" y="4108407"/>
                </a:cubicBezTo>
                <a:cubicBezTo>
                  <a:pt x="6384931" y="4101962"/>
                  <a:pt x="6379741" y="4095732"/>
                  <a:pt x="6377080" y="4087699"/>
                </a:cubicBezTo>
                <a:cubicBezTo>
                  <a:pt x="6373476" y="4082628"/>
                  <a:pt x="6368714" y="4079147"/>
                  <a:pt x="6363224" y="4080006"/>
                </a:cubicBezTo>
                <a:cubicBezTo>
                  <a:pt x="6356361" y="4081077"/>
                  <a:pt x="6357434" y="4087950"/>
                  <a:pt x="6356706" y="4092288"/>
                </a:cubicBezTo>
                <a:cubicBezTo>
                  <a:pt x="6350017" y="4121495"/>
                  <a:pt x="6334619" y="4130939"/>
                  <a:pt x="6305449" y="4124229"/>
                </a:cubicBezTo>
                <a:cubicBezTo>
                  <a:pt x="6299529" y="4122337"/>
                  <a:pt x="6293825" y="4121819"/>
                  <a:pt x="6289063" y="4118339"/>
                </a:cubicBezTo>
                <a:cubicBezTo>
                  <a:pt x="6263797" y="4109610"/>
                  <a:pt x="6242563" y="4108702"/>
                  <a:pt x="6226996" y="4135071"/>
                </a:cubicBezTo>
                <a:cubicBezTo>
                  <a:pt x="6226996" y="4135071"/>
                  <a:pt x="6225624" y="4135285"/>
                  <a:pt x="6225839" y="4136659"/>
                </a:cubicBezTo>
                <a:cubicBezTo>
                  <a:pt x="6219404" y="4140481"/>
                  <a:pt x="6214129" y="4142712"/>
                  <a:pt x="6206621" y="4139660"/>
                </a:cubicBezTo>
                <a:cubicBezTo>
                  <a:pt x="6203662" y="4138714"/>
                  <a:pt x="6200487" y="4136393"/>
                  <a:pt x="6201215" y="4132056"/>
                </a:cubicBezTo>
                <a:cubicBezTo>
                  <a:pt x="6201515" y="4124967"/>
                  <a:pt x="6208163" y="4122522"/>
                  <a:pt x="6213439" y="4120290"/>
                </a:cubicBezTo>
                <a:cubicBezTo>
                  <a:pt x="6217558" y="4119647"/>
                  <a:pt x="6222833" y="4117414"/>
                  <a:pt x="6222188" y="4113291"/>
                </a:cubicBezTo>
                <a:cubicBezTo>
                  <a:pt x="6222704" y="4107579"/>
                  <a:pt x="6216055" y="4110025"/>
                  <a:pt x="6212880" y="4107704"/>
                </a:cubicBezTo>
                <a:cubicBezTo>
                  <a:pt x="6205588" y="4106026"/>
                  <a:pt x="6198511" y="4105724"/>
                  <a:pt x="6191218" y="4104046"/>
                </a:cubicBezTo>
                <a:cubicBezTo>
                  <a:pt x="6181181" y="4102797"/>
                  <a:pt x="6172300" y="4099959"/>
                  <a:pt x="6165522" y="4092568"/>
                </a:cubicBezTo>
                <a:cubicBezTo>
                  <a:pt x="6160547" y="4087713"/>
                  <a:pt x="6156428" y="4088356"/>
                  <a:pt x="6149994" y="4092177"/>
                </a:cubicBezTo>
                <a:cubicBezTo>
                  <a:pt x="6131851" y="4102050"/>
                  <a:pt x="6118854" y="4099855"/>
                  <a:pt x="6103925" y="4085289"/>
                </a:cubicBezTo>
                <a:cubicBezTo>
                  <a:pt x="6095775" y="4078113"/>
                  <a:pt x="6090154" y="4069133"/>
                  <a:pt x="6083160" y="4060369"/>
                </a:cubicBezTo>
                <a:cubicBezTo>
                  <a:pt x="6074580" y="4050444"/>
                  <a:pt x="6063899" y="4045070"/>
                  <a:pt x="6050902" y="4042876"/>
                </a:cubicBezTo>
                <a:cubicBezTo>
                  <a:pt x="6036531" y="4040895"/>
                  <a:pt x="6030098" y="4044716"/>
                  <a:pt x="6025596" y="4060908"/>
                </a:cubicBezTo>
                <a:cubicBezTo>
                  <a:pt x="6021309" y="4078474"/>
                  <a:pt x="6011915" y="4081350"/>
                  <a:pt x="5995313" y="4074085"/>
                </a:cubicBezTo>
                <a:cubicBezTo>
                  <a:pt x="5989394" y="4072193"/>
                  <a:pt x="5986219" y="4069873"/>
                  <a:pt x="5979571" y="4072318"/>
                </a:cubicBezTo>
                <a:cubicBezTo>
                  <a:pt x="5963958" y="4080389"/>
                  <a:pt x="5963958" y="4080389"/>
                  <a:pt x="5961169" y="4062519"/>
                </a:cubicBezTo>
                <a:cubicBezTo>
                  <a:pt x="5962112" y="4059555"/>
                  <a:pt x="5961897" y="4058181"/>
                  <a:pt x="5960094" y="4055645"/>
                </a:cubicBezTo>
                <a:cubicBezTo>
                  <a:pt x="5958378" y="4044650"/>
                  <a:pt x="5952243" y="4041382"/>
                  <a:pt x="5941905" y="4047221"/>
                </a:cubicBezTo>
                <a:cubicBezTo>
                  <a:pt x="5934100" y="4051256"/>
                  <a:pt x="5926722" y="4058040"/>
                  <a:pt x="5918702" y="4060701"/>
                </a:cubicBezTo>
                <a:cubicBezTo>
                  <a:pt x="5884731" y="4077270"/>
                  <a:pt x="5844450" y="4062437"/>
                  <a:pt x="5831064" y="4030733"/>
                </a:cubicBezTo>
                <a:cubicBezTo>
                  <a:pt x="5826387" y="4018790"/>
                  <a:pt x="5830160" y="4006936"/>
                  <a:pt x="5828229" y="3994564"/>
                </a:cubicBezTo>
                <a:cubicBezTo>
                  <a:pt x="5826811" y="3976480"/>
                  <a:pt x="5818660" y="3969305"/>
                  <a:pt x="5801330" y="3966377"/>
                </a:cubicBezTo>
                <a:cubicBezTo>
                  <a:pt x="5792666" y="3964914"/>
                  <a:pt x="5784215" y="3964826"/>
                  <a:pt x="5775550" y="3963362"/>
                </a:cubicBezTo>
                <a:cubicBezTo>
                  <a:pt x="5758220" y="3960435"/>
                  <a:pt x="5749041" y="3964684"/>
                  <a:pt x="5744754" y="3982252"/>
                </a:cubicBezTo>
                <a:cubicBezTo>
                  <a:pt x="5740766" y="3992731"/>
                  <a:pt x="5736433" y="3992000"/>
                  <a:pt x="5728497" y="3986198"/>
                </a:cubicBezTo>
                <a:cubicBezTo>
                  <a:pt x="5711251" y="3974809"/>
                  <a:pt x="5700700" y="3979274"/>
                  <a:pt x="5695469" y="3999803"/>
                </a:cubicBezTo>
                <a:cubicBezTo>
                  <a:pt x="5694956" y="4005517"/>
                  <a:pt x="5695814" y="4011015"/>
                  <a:pt x="5701734" y="4012907"/>
                </a:cubicBezTo>
                <a:cubicBezTo>
                  <a:pt x="5709026" y="4014585"/>
                  <a:pt x="5709540" y="4008871"/>
                  <a:pt x="5710054" y="4003160"/>
                </a:cubicBezTo>
                <a:cubicBezTo>
                  <a:pt x="5709410" y="3999036"/>
                  <a:pt x="5711512" y="3994483"/>
                  <a:pt x="5717217" y="3995000"/>
                </a:cubicBezTo>
                <a:cubicBezTo>
                  <a:pt x="5722707" y="3994143"/>
                  <a:pt x="5727469" y="3997624"/>
                  <a:pt x="5726954" y="4003337"/>
                </a:cubicBezTo>
                <a:cubicBezTo>
                  <a:pt x="5727943" y="4018672"/>
                  <a:pt x="5731676" y="4033578"/>
                  <a:pt x="5732880" y="4050288"/>
                </a:cubicBezTo>
                <a:cubicBezTo>
                  <a:pt x="5728117" y="4046807"/>
                  <a:pt x="5726530" y="4045646"/>
                  <a:pt x="5724729" y="4043111"/>
                </a:cubicBezTo>
                <a:cubicBezTo>
                  <a:pt x="5715205" y="4036150"/>
                  <a:pt x="5704225" y="4037864"/>
                  <a:pt x="5694186" y="4036615"/>
                </a:cubicBezTo>
                <a:cubicBezTo>
                  <a:pt x="5688482" y="4036098"/>
                  <a:pt x="5688398" y="4044559"/>
                  <a:pt x="5684707" y="4047952"/>
                </a:cubicBezTo>
                <a:cubicBezTo>
                  <a:pt x="5678488" y="4053148"/>
                  <a:pt x="5672055" y="4056968"/>
                  <a:pt x="5662017" y="4055719"/>
                </a:cubicBezTo>
                <a:cubicBezTo>
                  <a:pt x="5653568" y="4055631"/>
                  <a:pt x="5643959" y="4057131"/>
                  <a:pt x="5633922" y="4055882"/>
                </a:cubicBezTo>
                <a:cubicBezTo>
                  <a:pt x="5639542" y="4064861"/>
                  <a:pt x="5652753" y="4068431"/>
                  <a:pt x="5645806" y="4077965"/>
                </a:cubicBezTo>
                <a:cubicBezTo>
                  <a:pt x="5641389" y="4085695"/>
                  <a:pt x="5636458" y="4099137"/>
                  <a:pt x="5622172" y="4088695"/>
                </a:cubicBezTo>
                <a:cubicBezTo>
                  <a:pt x="5622172" y="4088695"/>
                  <a:pt x="5619641" y="4090498"/>
                  <a:pt x="5619856" y="4091872"/>
                </a:cubicBezTo>
                <a:cubicBezTo>
                  <a:pt x="5619556" y="4098960"/>
                  <a:pt x="5617885" y="4106262"/>
                  <a:pt x="5627707" y="4106136"/>
                </a:cubicBezTo>
                <a:cubicBezTo>
                  <a:pt x="5638903" y="4105797"/>
                  <a:pt x="5649370" y="4109794"/>
                  <a:pt x="5658463" y="4114006"/>
                </a:cubicBezTo>
                <a:cubicBezTo>
                  <a:pt x="5670303" y="4117791"/>
                  <a:pt x="5679697" y="4114916"/>
                  <a:pt x="5683685" y="4104436"/>
                </a:cubicBezTo>
                <a:cubicBezTo>
                  <a:pt x="5689046" y="4093743"/>
                  <a:pt x="5693593" y="4095849"/>
                  <a:pt x="5699942" y="4100490"/>
                </a:cubicBezTo>
                <a:cubicBezTo>
                  <a:pt x="5712640" y="4109772"/>
                  <a:pt x="5722807" y="4120858"/>
                  <a:pt x="5736663" y="4128551"/>
                </a:cubicBezTo>
                <a:cubicBezTo>
                  <a:pt x="5744385" y="4132979"/>
                  <a:pt x="5750090" y="4133496"/>
                  <a:pt x="5757681" y="4128086"/>
                </a:cubicBezTo>
                <a:cubicBezTo>
                  <a:pt x="5763901" y="4122890"/>
                  <a:pt x="5768532" y="4116534"/>
                  <a:pt x="5777198" y="4117998"/>
                </a:cubicBezTo>
                <a:cubicBezTo>
                  <a:pt x="5785647" y="4118087"/>
                  <a:pt x="5788308" y="4126119"/>
                  <a:pt x="5793284" y="4130975"/>
                </a:cubicBezTo>
                <a:cubicBezTo>
                  <a:pt x="5803062" y="4112551"/>
                  <a:pt x="5803062" y="4112551"/>
                  <a:pt x="5821465" y="4122351"/>
                </a:cubicBezTo>
                <a:cubicBezTo>
                  <a:pt x="5828973" y="4125404"/>
                  <a:pt x="5836694" y="4129830"/>
                  <a:pt x="5845445" y="4122831"/>
                </a:cubicBezTo>
                <a:cubicBezTo>
                  <a:pt x="5864745" y="4111369"/>
                  <a:pt x="5869078" y="4112100"/>
                  <a:pt x="5883063" y="4129631"/>
                </a:cubicBezTo>
                <a:cubicBezTo>
                  <a:pt x="5889842" y="4137020"/>
                  <a:pt x="5896620" y="4144411"/>
                  <a:pt x="5904771" y="4151588"/>
                </a:cubicBezTo>
                <a:cubicBezTo>
                  <a:pt x="5923089" y="4169848"/>
                  <a:pt x="5929952" y="4168777"/>
                  <a:pt x="5943418" y="4146961"/>
                </a:cubicBezTo>
                <a:cubicBezTo>
                  <a:pt x="5946893" y="4142194"/>
                  <a:pt x="5948779" y="4136267"/>
                  <a:pt x="5953411" y="4129912"/>
                </a:cubicBezTo>
                <a:cubicBezTo>
                  <a:pt x="5957874" y="4140480"/>
                  <a:pt x="5961906" y="4148299"/>
                  <a:pt x="5966369" y="4158867"/>
                </a:cubicBezTo>
                <a:cubicBezTo>
                  <a:pt x="5968685" y="4155689"/>
                  <a:pt x="5968470" y="4154315"/>
                  <a:pt x="5969628" y="4152726"/>
                </a:cubicBezTo>
                <a:cubicBezTo>
                  <a:pt x="5978118" y="4126054"/>
                  <a:pt x="5991844" y="4123911"/>
                  <a:pt x="6010377" y="4143547"/>
                </a:cubicBezTo>
                <a:cubicBezTo>
                  <a:pt x="6013766" y="4147242"/>
                  <a:pt x="6017156" y="4150937"/>
                  <a:pt x="6020760" y="4156007"/>
                </a:cubicBezTo>
                <a:cubicBezTo>
                  <a:pt x="6022560" y="4158542"/>
                  <a:pt x="6024363" y="4161077"/>
                  <a:pt x="6022261" y="4165630"/>
                </a:cubicBezTo>
                <a:cubicBezTo>
                  <a:pt x="6012783" y="4176966"/>
                  <a:pt x="6022092" y="4182553"/>
                  <a:pt x="6030028" y="4188354"/>
                </a:cubicBezTo>
                <a:cubicBezTo>
                  <a:pt x="6053193" y="4201635"/>
                  <a:pt x="6078973" y="4204650"/>
                  <a:pt x="6104754" y="4207666"/>
                </a:cubicBezTo>
                <a:cubicBezTo>
                  <a:pt x="6146062" y="4211073"/>
                  <a:pt x="6188313" y="4211516"/>
                  <a:pt x="6226706" y="4232276"/>
                </a:cubicBezTo>
                <a:cubicBezTo>
                  <a:pt x="6238975" y="4238808"/>
                  <a:pt x="6251757" y="4239629"/>
                  <a:pt x="6265270" y="4236112"/>
                </a:cubicBezTo>
                <a:cubicBezTo>
                  <a:pt x="6276036" y="4233022"/>
                  <a:pt x="6286287" y="4235646"/>
                  <a:pt x="6294223" y="4241447"/>
                </a:cubicBezTo>
                <a:cubicBezTo>
                  <a:pt x="6309667" y="4250300"/>
                  <a:pt x="6325839" y="4254817"/>
                  <a:pt x="6344327" y="4256154"/>
                </a:cubicBezTo>
                <a:cubicBezTo>
                  <a:pt x="6361442" y="4257707"/>
                  <a:pt x="6379286" y="4254921"/>
                  <a:pt x="6396102" y="4263559"/>
                </a:cubicBezTo>
                <a:cubicBezTo>
                  <a:pt x="6411116" y="4269664"/>
                  <a:pt x="6425486" y="4271645"/>
                  <a:pt x="6438438" y="4255541"/>
                </a:cubicBezTo>
                <a:cubicBezTo>
                  <a:pt x="6443460" y="4278695"/>
                  <a:pt x="6458773" y="4277712"/>
                  <a:pt x="6475459" y="4276515"/>
                </a:cubicBezTo>
                <a:cubicBezTo>
                  <a:pt x="6487813" y="4274586"/>
                  <a:pt x="6500381" y="4274032"/>
                  <a:pt x="6511491" y="4282153"/>
                </a:cubicBezTo>
                <a:cubicBezTo>
                  <a:pt x="6527579" y="4295131"/>
                  <a:pt x="6545123" y="4299432"/>
                  <a:pt x="6564040" y="4303519"/>
                </a:cubicBezTo>
                <a:cubicBezTo>
                  <a:pt x="6597328" y="4309587"/>
                  <a:pt x="6631558" y="4312690"/>
                  <a:pt x="6663173" y="4326060"/>
                </a:cubicBezTo>
                <a:cubicBezTo>
                  <a:pt x="6688654" y="4336163"/>
                  <a:pt x="6714863" y="4341927"/>
                  <a:pt x="6742744" y="4340390"/>
                </a:cubicBezTo>
                <a:cubicBezTo>
                  <a:pt x="6750981" y="4339104"/>
                  <a:pt x="6757115" y="4342371"/>
                  <a:pt x="6761148" y="4350190"/>
                </a:cubicBezTo>
                <a:cubicBezTo>
                  <a:pt x="6776206" y="4374593"/>
                  <a:pt x="6777579" y="4374378"/>
                  <a:pt x="6806189" y="4368503"/>
                </a:cubicBezTo>
                <a:cubicBezTo>
                  <a:pt x="6808935" y="4368075"/>
                  <a:pt x="6811679" y="4367646"/>
                  <a:pt x="6815798" y="4367003"/>
                </a:cubicBezTo>
                <a:cubicBezTo>
                  <a:pt x="6812968" y="4375894"/>
                  <a:pt x="6810137" y="4384784"/>
                  <a:pt x="6807093" y="4392300"/>
                </a:cubicBezTo>
                <a:cubicBezTo>
                  <a:pt x="6803749" y="4406903"/>
                  <a:pt x="6793626" y="4414116"/>
                  <a:pt x="6779685" y="4414884"/>
                </a:cubicBezTo>
                <a:cubicBezTo>
                  <a:pt x="6771450" y="4416171"/>
                  <a:pt x="6764158" y="4414493"/>
                  <a:pt x="6756136" y="4417153"/>
                </a:cubicBezTo>
                <a:cubicBezTo>
                  <a:pt x="6742840" y="4422046"/>
                  <a:pt x="6738292" y="4419939"/>
                  <a:pt x="6733401" y="4406623"/>
                </a:cubicBezTo>
                <a:cubicBezTo>
                  <a:pt x="6732543" y="4401124"/>
                  <a:pt x="6731684" y="4395626"/>
                  <a:pt x="6730826" y="4390127"/>
                </a:cubicBezTo>
                <a:cubicBezTo>
                  <a:pt x="6730910" y="4381665"/>
                  <a:pt x="6726578" y="4380934"/>
                  <a:pt x="6719715" y="4382005"/>
                </a:cubicBezTo>
                <a:cubicBezTo>
                  <a:pt x="6704401" y="4382988"/>
                  <a:pt x="6694493" y="4391576"/>
                  <a:pt x="6686388" y="4402698"/>
                </a:cubicBezTo>
                <a:cubicBezTo>
                  <a:pt x="6683857" y="4404501"/>
                  <a:pt x="6683128" y="4408840"/>
                  <a:pt x="6678796" y="4408107"/>
                </a:cubicBezTo>
                <a:cubicBezTo>
                  <a:pt x="6675835" y="4407162"/>
                  <a:pt x="6675192" y="4403038"/>
                  <a:pt x="6673390" y="4400503"/>
                </a:cubicBezTo>
                <a:cubicBezTo>
                  <a:pt x="6672960" y="4397754"/>
                  <a:pt x="6672746" y="4396379"/>
                  <a:pt x="6672317" y="4393630"/>
                </a:cubicBezTo>
                <a:cubicBezTo>
                  <a:pt x="6670815" y="4384008"/>
                  <a:pt x="6666268" y="4381902"/>
                  <a:pt x="6658461" y="4385937"/>
                </a:cubicBezTo>
                <a:cubicBezTo>
                  <a:pt x="6650869" y="4391346"/>
                  <a:pt x="6646108" y="4387866"/>
                  <a:pt x="6640916" y="4381636"/>
                </a:cubicBezTo>
                <a:cubicBezTo>
                  <a:pt x="6635941" y="4376780"/>
                  <a:pt x="6636455" y="4371067"/>
                  <a:pt x="6639928" y="4366301"/>
                </a:cubicBezTo>
                <a:cubicBezTo>
                  <a:pt x="6643187" y="4360160"/>
                  <a:pt x="6650479" y="4361837"/>
                  <a:pt x="6656614" y="4365103"/>
                </a:cubicBezTo>
                <a:cubicBezTo>
                  <a:pt x="6660947" y="4365835"/>
                  <a:pt x="6664122" y="4368156"/>
                  <a:pt x="6667381" y="4362014"/>
                </a:cubicBezTo>
                <a:cubicBezTo>
                  <a:pt x="6670640" y="4355873"/>
                  <a:pt x="6667465" y="4353552"/>
                  <a:pt x="6664076" y="4349858"/>
                </a:cubicBezTo>
                <a:cubicBezTo>
                  <a:pt x="6656140" y="4344056"/>
                  <a:pt x="6632292" y="4353412"/>
                  <a:pt x="6631263" y="4364837"/>
                </a:cubicBezTo>
                <a:cubicBezTo>
                  <a:pt x="6628563" y="4383564"/>
                  <a:pt x="6615780" y="4382744"/>
                  <a:pt x="6602997" y="4381924"/>
                </a:cubicBezTo>
                <a:cubicBezTo>
                  <a:pt x="6576274" y="4381872"/>
                  <a:pt x="6549636" y="4373358"/>
                  <a:pt x="6523855" y="4370343"/>
                </a:cubicBezTo>
                <a:cubicBezTo>
                  <a:pt x="6516563" y="4368666"/>
                  <a:pt x="6515704" y="4363166"/>
                  <a:pt x="6517590" y="4357239"/>
                </a:cubicBezTo>
                <a:cubicBezTo>
                  <a:pt x="6519263" y="4349938"/>
                  <a:pt x="6520936" y="4342636"/>
                  <a:pt x="6521020" y="4334174"/>
                </a:cubicBezTo>
                <a:cubicBezTo>
                  <a:pt x="6519733" y="4325927"/>
                  <a:pt x="6513813" y="4324035"/>
                  <a:pt x="6507893" y="4322143"/>
                </a:cubicBezTo>
                <a:cubicBezTo>
                  <a:pt x="6503346" y="4320037"/>
                  <a:pt x="6503047" y="4327124"/>
                  <a:pt x="6500515" y="4328928"/>
                </a:cubicBezTo>
                <a:cubicBezTo>
                  <a:pt x="6495155" y="4339622"/>
                  <a:pt x="6488422" y="4350529"/>
                  <a:pt x="6483061" y="4361223"/>
                </a:cubicBezTo>
                <a:cubicBezTo>
                  <a:pt x="6481259" y="4358688"/>
                  <a:pt x="6481044" y="4357314"/>
                  <a:pt x="6480830" y="4355939"/>
                </a:cubicBezTo>
                <a:cubicBezTo>
                  <a:pt x="6476882" y="4339658"/>
                  <a:pt x="6476882" y="4339658"/>
                  <a:pt x="6463071" y="4350264"/>
                </a:cubicBezTo>
                <a:cubicBezTo>
                  <a:pt x="6458224" y="4355244"/>
                  <a:pt x="6456422" y="4352709"/>
                  <a:pt x="6454406" y="4348800"/>
                </a:cubicBezTo>
                <a:cubicBezTo>
                  <a:pt x="6448571" y="4338446"/>
                  <a:pt x="6439691" y="4335608"/>
                  <a:pt x="6430513" y="4339858"/>
                </a:cubicBezTo>
                <a:cubicBezTo>
                  <a:pt x="6416487" y="4349088"/>
                  <a:pt x="6401173" y="4350071"/>
                  <a:pt x="6386074" y="4352429"/>
                </a:cubicBezTo>
                <a:cubicBezTo>
                  <a:pt x="6377839" y="4353715"/>
                  <a:pt x="6373935" y="4355732"/>
                  <a:pt x="6380713" y="4363123"/>
                </a:cubicBezTo>
                <a:cubicBezTo>
                  <a:pt x="6386119" y="4370727"/>
                  <a:pt x="6385605" y="4376439"/>
                  <a:pt x="6376855" y="4383438"/>
                </a:cubicBezTo>
                <a:cubicBezTo>
                  <a:pt x="6389853" y="4385633"/>
                  <a:pt x="6402636" y="4386454"/>
                  <a:pt x="6414476" y="4390237"/>
                </a:cubicBezTo>
                <a:cubicBezTo>
                  <a:pt x="6426099" y="4392646"/>
                  <a:pt x="6437939" y="4396431"/>
                  <a:pt x="6447677" y="4404767"/>
                </a:cubicBezTo>
                <a:cubicBezTo>
                  <a:pt x="6430478" y="4411677"/>
                  <a:pt x="6430478" y="4411677"/>
                  <a:pt x="6402466" y="4403378"/>
                </a:cubicBezTo>
                <a:cubicBezTo>
                  <a:pt x="6384707" y="4397702"/>
                  <a:pt x="6376686" y="4400362"/>
                  <a:pt x="6369009" y="4414234"/>
                </a:cubicBezTo>
                <a:cubicBezTo>
                  <a:pt x="6361547" y="4429480"/>
                  <a:pt x="6361547" y="4429480"/>
                  <a:pt x="6350951" y="4415645"/>
                </a:cubicBezTo>
                <a:cubicBezTo>
                  <a:pt x="6350736" y="4414271"/>
                  <a:pt x="6349149" y="4413110"/>
                  <a:pt x="6348935" y="4411736"/>
                </a:cubicBezTo>
                <a:cubicBezTo>
                  <a:pt x="6324137" y="4378997"/>
                  <a:pt x="6304706" y="4380622"/>
                  <a:pt x="6283348" y="4414935"/>
                </a:cubicBezTo>
                <a:cubicBezTo>
                  <a:pt x="6275671" y="4428807"/>
                  <a:pt x="6263233" y="4439198"/>
                  <a:pt x="6248563" y="4444305"/>
                </a:cubicBezTo>
                <a:cubicBezTo>
                  <a:pt x="6232307" y="4448251"/>
                  <a:pt x="6217722" y="4444896"/>
                  <a:pt x="6201765" y="4441755"/>
                </a:cubicBezTo>
                <a:cubicBezTo>
                  <a:pt x="6182634" y="4436293"/>
                  <a:pt x="6162128" y="4431047"/>
                  <a:pt x="6142483" y="4431297"/>
                </a:cubicBezTo>
                <a:cubicBezTo>
                  <a:pt x="6127171" y="4432280"/>
                  <a:pt x="6111428" y="4430514"/>
                  <a:pt x="6098000" y="4425570"/>
                </a:cubicBezTo>
                <a:cubicBezTo>
                  <a:pt x="6087534" y="4421572"/>
                  <a:pt x="6074321" y="4418003"/>
                  <a:pt x="6063985" y="4423841"/>
                </a:cubicBezTo>
                <a:cubicBezTo>
                  <a:pt x="6051117" y="4431483"/>
                  <a:pt x="6043181" y="4425680"/>
                  <a:pt x="6034814" y="4417131"/>
                </a:cubicBezTo>
                <a:cubicBezTo>
                  <a:pt x="6019671" y="4401189"/>
                  <a:pt x="6009589" y="4381642"/>
                  <a:pt x="6005940" y="4358274"/>
                </a:cubicBezTo>
                <a:cubicBezTo>
                  <a:pt x="6005081" y="4352775"/>
                  <a:pt x="6004223" y="4347277"/>
                  <a:pt x="5995558" y="4345813"/>
                </a:cubicBezTo>
                <a:cubicBezTo>
                  <a:pt x="5986679" y="4342975"/>
                  <a:pt x="5985007" y="4350277"/>
                  <a:pt x="5981532" y="4355043"/>
                </a:cubicBezTo>
                <a:cubicBezTo>
                  <a:pt x="5979432" y="4359596"/>
                  <a:pt x="5977330" y="4364149"/>
                  <a:pt x="5975014" y="4367327"/>
                </a:cubicBezTo>
                <a:cubicBezTo>
                  <a:pt x="5965966" y="4381413"/>
                  <a:pt x="5951295" y="4386519"/>
                  <a:pt x="5936411" y="4390252"/>
                </a:cubicBezTo>
                <a:cubicBezTo>
                  <a:pt x="5924057" y="4392180"/>
                  <a:pt x="5922341" y="4381183"/>
                  <a:pt x="5915777" y="4375167"/>
                </a:cubicBezTo>
                <a:cubicBezTo>
                  <a:pt x="5910846" y="4388611"/>
                  <a:pt x="5900723" y="4395824"/>
                  <a:pt x="5887941" y="4395003"/>
                </a:cubicBezTo>
                <a:cubicBezTo>
                  <a:pt x="5872198" y="4393237"/>
                  <a:pt x="5857313" y="4396969"/>
                  <a:pt x="5842429" y="4400701"/>
                </a:cubicBezTo>
                <a:cubicBezTo>
                  <a:pt x="5811074" y="4407005"/>
                  <a:pt x="5779804" y="4404847"/>
                  <a:pt x="5752606" y="4383747"/>
                </a:cubicBezTo>
                <a:cubicBezTo>
                  <a:pt x="5747845" y="4380267"/>
                  <a:pt x="5743082" y="4376786"/>
                  <a:pt x="5738021" y="4380392"/>
                </a:cubicBezTo>
                <a:cubicBezTo>
                  <a:pt x="5728113" y="4388979"/>
                  <a:pt x="5716918" y="4389320"/>
                  <a:pt x="5705722" y="4389660"/>
                </a:cubicBezTo>
                <a:cubicBezTo>
                  <a:pt x="5701604" y="4390303"/>
                  <a:pt x="5699074" y="4392106"/>
                  <a:pt x="5696972" y="4396658"/>
                </a:cubicBezTo>
                <a:cubicBezTo>
                  <a:pt x="5695300" y="4403961"/>
                  <a:pt x="5689595" y="4403443"/>
                  <a:pt x="5683675" y="4401550"/>
                </a:cubicBezTo>
                <a:cubicBezTo>
                  <a:pt x="5676382" y="4399873"/>
                  <a:pt x="5666989" y="4402749"/>
                  <a:pt x="5663900" y="4391965"/>
                </a:cubicBezTo>
                <a:cubicBezTo>
                  <a:pt x="5662182" y="4380969"/>
                  <a:pt x="5654676" y="4377916"/>
                  <a:pt x="5646011" y="4376453"/>
                </a:cubicBezTo>
                <a:cubicBezTo>
                  <a:pt x="5638719" y="4374775"/>
                  <a:pt x="5630483" y="4376061"/>
                  <a:pt x="5626879" y="4370991"/>
                </a:cubicBezTo>
                <a:cubicBezTo>
                  <a:pt x="5619457" y="4359477"/>
                  <a:pt x="5610278" y="4363726"/>
                  <a:pt x="5599297" y="4365441"/>
                </a:cubicBezTo>
                <a:cubicBezTo>
                  <a:pt x="5595394" y="4367458"/>
                  <a:pt x="5591061" y="4366727"/>
                  <a:pt x="5586944" y="4367370"/>
                </a:cubicBezTo>
                <a:cubicBezTo>
                  <a:pt x="5567513" y="4368996"/>
                  <a:pt x="5547652" y="4367872"/>
                  <a:pt x="5528650" y="4372248"/>
                </a:cubicBezTo>
                <a:cubicBezTo>
                  <a:pt x="5520629" y="4374908"/>
                  <a:pt x="5509647" y="4376623"/>
                  <a:pt x="5507761" y="4382550"/>
                </a:cubicBezTo>
                <a:cubicBezTo>
                  <a:pt x="5506303" y="4391227"/>
                  <a:pt x="5517928" y="4393635"/>
                  <a:pt x="5525435" y="4396688"/>
                </a:cubicBezTo>
                <a:cubicBezTo>
                  <a:pt x="5527022" y="4397848"/>
                  <a:pt x="5528610" y="4399009"/>
                  <a:pt x="5529982" y="4398793"/>
                </a:cubicBezTo>
                <a:cubicBezTo>
                  <a:pt x="5552933" y="4410699"/>
                  <a:pt x="5558039" y="4425392"/>
                  <a:pt x="5544786" y="4448583"/>
                </a:cubicBezTo>
                <a:cubicBezTo>
                  <a:pt x="5538009" y="4441193"/>
                  <a:pt x="5531959" y="4429464"/>
                  <a:pt x="5520120" y="4425681"/>
                </a:cubicBezTo>
                <a:cubicBezTo>
                  <a:pt x="5506908" y="4422110"/>
                  <a:pt x="5498588" y="4431858"/>
                  <a:pt x="5488250" y="4437697"/>
                </a:cubicBezTo>
                <a:cubicBezTo>
                  <a:pt x="5484561" y="4441089"/>
                  <a:pt x="5480229" y="4440357"/>
                  <a:pt x="5480529" y="4433269"/>
                </a:cubicBezTo>
                <a:cubicBezTo>
                  <a:pt x="5481472" y="4430306"/>
                  <a:pt x="5481043" y="4427558"/>
                  <a:pt x="5481986" y="4424594"/>
                </a:cubicBezTo>
                <a:cubicBezTo>
                  <a:pt x="5482716" y="4420255"/>
                  <a:pt x="5483444" y="4415917"/>
                  <a:pt x="5480054" y="4412222"/>
                </a:cubicBezTo>
                <a:cubicBezTo>
                  <a:pt x="5478252" y="4409687"/>
                  <a:pt x="5474779" y="4414454"/>
                  <a:pt x="5472033" y="4414883"/>
                </a:cubicBezTo>
                <a:cubicBezTo>
                  <a:pt x="5463069" y="4420507"/>
                  <a:pt x="5459680" y="4416812"/>
                  <a:pt x="5459765" y="4408350"/>
                </a:cubicBezTo>
                <a:cubicBezTo>
                  <a:pt x="5459336" y="4405600"/>
                  <a:pt x="5461651" y="4402422"/>
                  <a:pt x="5457104" y="4400316"/>
                </a:cubicBezTo>
                <a:cubicBezTo>
                  <a:pt x="5438491" y="4434200"/>
                  <a:pt x="5427940" y="4438665"/>
                  <a:pt x="5388304" y="4427956"/>
                </a:cubicBezTo>
                <a:cubicBezTo>
                  <a:pt x="5386931" y="4428170"/>
                  <a:pt x="5386931" y="4428170"/>
                  <a:pt x="5385344" y="4427010"/>
                </a:cubicBezTo>
                <a:cubicBezTo>
                  <a:pt x="5354373" y="4417765"/>
                  <a:pt x="5322888" y="4414232"/>
                  <a:pt x="5291962" y="4423285"/>
                </a:cubicBezTo>
                <a:cubicBezTo>
                  <a:pt x="5281195" y="4426374"/>
                  <a:pt x="5273688" y="4423322"/>
                  <a:pt x="5268282" y="4415717"/>
                </a:cubicBezTo>
                <a:cubicBezTo>
                  <a:pt x="5261290" y="4406952"/>
                  <a:pt x="5250823" y="4402954"/>
                  <a:pt x="5241000" y="4403080"/>
                </a:cubicBezTo>
                <a:cubicBezTo>
                  <a:pt x="5223885" y="4401528"/>
                  <a:pt x="5205612" y="4401565"/>
                  <a:pt x="5187767" y="4404351"/>
                </a:cubicBezTo>
                <a:cubicBezTo>
                  <a:pt x="5172669" y="4406709"/>
                  <a:pt x="5170782" y="4412636"/>
                  <a:pt x="5178419" y="4425524"/>
                </a:cubicBezTo>
                <a:cubicBezTo>
                  <a:pt x="5180434" y="4429434"/>
                  <a:pt x="5184982" y="4431540"/>
                  <a:pt x="5181509" y="4436307"/>
                </a:cubicBezTo>
                <a:cubicBezTo>
                  <a:pt x="5175504" y="4442877"/>
                  <a:pt x="5178164" y="4450910"/>
                  <a:pt x="5179452" y="4459158"/>
                </a:cubicBezTo>
                <a:cubicBezTo>
                  <a:pt x="5180096" y="4463282"/>
                  <a:pt x="5182327" y="4468566"/>
                  <a:pt x="5177052" y="4470798"/>
                </a:cubicBezTo>
                <a:cubicBezTo>
                  <a:pt x="5171775" y="4473029"/>
                  <a:pt x="5168171" y="4467960"/>
                  <a:pt x="5166155" y="4464050"/>
                </a:cubicBezTo>
                <a:cubicBezTo>
                  <a:pt x="5160320" y="4453696"/>
                  <a:pt x="5154700" y="4444717"/>
                  <a:pt x="5149081" y="4435738"/>
                </a:cubicBezTo>
                <a:cubicBezTo>
                  <a:pt x="5134666" y="4415458"/>
                  <a:pt x="5116476" y="4407033"/>
                  <a:pt x="5091984" y="4412265"/>
                </a:cubicBezTo>
                <a:cubicBezTo>
                  <a:pt x="5079630" y="4414195"/>
                  <a:pt x="5067492" y="4417498"/>
                  <a:pt x="5055138" y="4419427"/>
                </a:cubicBezTo>
                <a:cubicBezTo>
                  <a:pt x="5040254" y="4423159"/>
                  <a:pt x="5030945" y="4417571"/>
                  <a:pt x="5024681" y="4404469"/>
                </a:cubicBezTo>
                <a:cubicBezTo>
                  <a:pt x="5022879" y="4401933"/>
                  <a:pt x="5023608" y="4397596"/>
                  <a:pt x="5019275" y="4396865"/>
                </a:cubicBezTo>
                <a:cubicBezTo>
                  <a:pt x="5015287" y="4407343"/>
                  <a:pt x="5010142" y="4419413"/>
                  <a:pt x="5006367" y="4431266"/>
                </a:cubicBezTo>
                <a:cubicBezTo>
                  <a:pt x="5000063" y="4444924"/>
                  <a:pt x="5000063" y="4444924"/>
                  <a:pt x="4991268" y="4433624"/>
                </a:cubicBezTo>
                <a:cubicBezTo>
                  <a:pt x="4984062" y="4423485"/>
                  <a:pt x="4976769" y="4421807"/>
                  <a:pt x="4967075" y="4431768"/>
                </a:cubicBezTo>
                <a:cubicBezTo>
                  <a:pt x="4958541" y="4440142"/>
                  <a:pt x="4947774" y="4443231"/>
                  <a:pt x="4934991" y="4442410"/>
                </a:cubicBezTo>
                <a:cubicBezTo>
                  <a:pt x="4916720" y="4442448"/>
                  <a:pt x="4898960" y="4436771"/>
                  <a:pt x="4881200" y="4431096"/>
                </a:cubicBezTo>
                <a:cubicBezTo>
                  <a:pt x="4863442" y="4425420"/>
                  <a:pt x="4856792" y="4427866"/>
                  <a:pt x="4846372" y="4442167"/>
                </a:cubicBezTo>
                <a:cubicBezTo>
                  <a:pt x="4835005" y="4459431"/>
                  <a:pt x="4819692" y="4460413"/>
                  <a:pt x="4807293" y="4444044"/>
                </a:cubicBezTo>
                <a:cubicBezTo>
                  <a:pt x="4795324" y="4430423"/>
                  <a:pt x="4795324" y="4430423"/>
                  <a:pt x="4785117" y="4446098"/>
                </a:cubicBezTo>
                <a:cubicBezTo>
                  <a:pt x="4783745" y="4446313"/>
                  <a:pt x="4783959" y="4447687"/>
                  <a:pt x="4782587" y="4447901"/>
                </a:cubicBezTo>
                <a:cubicBezTo>
                  <a:pt x="4778168" y="4455631"/>
                  <a:pt x="4772463" y="4455114"/>
                  <a:pt x="4767060" y="4447510"/>
                </a:cubicBezTo>
                <a:cubicBezTo>
                  <a:pt x="4765042" y="4443600"/>
                  <a:pt x="4763025" y="4439691"/>
                  <a:pt x="4761009" y="4435781"/>
                </a:cubicBezTo>
                <a:cubicBezTo>
                  <a:pt x="4753372" y="4422892"/>
                  <a:pt x="4742692" y="4417519"/>
                  <a:pt x="4729608" y="4423787"/>
                </a:cubicBezTo>
                <a:cubicBezTo>
                  <a:pt x="4707348" y="4434304"/>
                  <a:pt x="4684228" y="4439321"/>
                  <a:pt x="4664198" y="4455122"/>
                </a:cubicBezTo>
                <a:cubicBezTo>
                  <a:pt x="4657977" y="4460317"/>
                  <a:pt x="4649957" y="4462978"/>
                  <a:pt x="4646867" y="4452195"/>
                </a:cubicBezTo>
                <a:cubicBezTo>
                  <a:pt x="4642834" y="4444377"/>
                  <a:pt x="4637343" y="4445233"/>
                  <a:pt x="4632283" y="4448840"/>
                </a:cubicBezTo>
                <a:cubicBezTo>
                  <a:pt x="4621945" y="4454679"/>
                  <a:pt x="4609592" y="4456607"/>
                  <a:pt x="4598611" y="4458322"/>
                </a:cubicBezTo>
                <a:cubicBezTo>
                  <a:pt x="4580768" y="4461108"/>
                  <a:pt x="4574763" y="4467678"/>
                  <a:pt x="4573220" y="4484816"/>
                </a:cubicBezTo>
                <a:cubicBezTo>
                  <a:pt x="4573350" y="4494653"/>
                  <a:pt x="4569232" y="4495295"/>
                  <a:pt x="4560996" y="4496582"/>
                </a:cubicBezTo>
                <a:cubicBezTo>
                  <a:pt x="4551388" y="4498082"/>
                  <a:pt x="4540492" y="4491334"/>
                  <a:pt x="4532173" y="4501082"/>
                </a:cubicBezTo>
                <a:cubicBezTo>
                  <a:pt x="4525009" y="4509241"/>
                  <a:pt x="4531059" y="4520969"/>
                  <a:pt x="4528658" y="4532609"/>
                </a:cubicBezTo>
                <a:cubicBezTo>
                  <a:pt x="4520293" y="4524059"/>
                  <a:pt x="4516260" y="4516240"/>
                  <a:pt x="4516130" y="4506403"/>
                </a:cubicBezTo>
                <a:cubicBezTo>
                  <a:pt x="4515870" y="4486729"/>
                  <a:pt x="4534657" y="4480980"/>
                  <a:pt x="4545509" y="4469429"/>
                </a:cubicBezTo>
                <a:cubicBezTo>
                  <a:pt x="4520757" y="4454989"/>
                  <a:pt x="4507245" y="4458506"/>
                  <a:pt x="4495795" y="4484231"/>
                </a:cubicBezTo>
                <a:cubicBezTo>
                  <a:pt x="4493694" y="4488784"/>
                  <a:pt x="4490219" y="4493551"/>
                  <a:pt x="4488333" y="4499478"/>
                </a:cubicBezTo>
                <a:cubicBezTo>
                  <a:pt x="4483187" y="4511546"/>
                  <a:pt x="4477828" y="4522240"/>
                  <a:pt x="4464530" y="4527132"/>
                </a:cubicBezTo>
                <a:cubicBezTo>
                  <a:pt x="4459253" y="4529365"/>
                  <a:pt x="4459897" y="4533489"/>
                  <a:pt x="4459384" y="4539202"/>
                </a:cubicBezTo>
                <a:cubicBezTo>
                  <a:pt x="4457925" y="4547877"/>
                  <a:pt x="4461016" y="4558660"/>
                  <a:pt x="4454067" y="4568194"/>
                </a:cubicBezTo>
                <a:cubicBezTo>
                  <a:pt x="4452052" y="4564284"/>
                  <a:pt x="4450250" y="4561750"/>
                  <a:pt x="4448232" y="4557840"/>
                </a:cubicBezTo>
                <a:cubicBezTo>
                  <a:pt x="4437851" y="4545379"/>
                  <a:pt x="4429186" y="4543917"/>
                  <a:pt x="4416748" y="4554307"/>
                </a:cubicBezTo>
                <a:cubicBezTo>
                  <a:pt x="4405682" y="4564484"/>
                  <a:pt x="4392171" y="4568001"/>
                  <a:pt x="4378015" y="4567395"/>
                </a:cubicBezTo>
                <a:cubicBezTo>
                  <a:pt x="4367977" y="4566146"/>
                  <a:pt x="4358154" y="4566272"/>
                  <a:pt x="4346745" y="4565237"/>
                </a:cubicBezTo>
                <a:cubicBezTo>
                  <a:pt x="4315474" y="4563079"/>
                  <a:pt x="4283987" y="4559546"/>
                  <a:pt x="4254176" y="4548712"/>
                </a:cubicBezTo>
                <a:cubicBezTo>
                  <a:pt x="4242336" y="4544928"/>
                  <a:pt x="4239890" y="4538270"/>
                  <a:pt x="4243879" y="4527790"/>
                </a:cubicBezTo>
                <a:cubicBezTo>
                  <a:pt x="4248080" y="4518686"/>
                  <a:pt x="4254085" y="4512116"/>
                  <a:pt x="4261462" y="4505330"/>
                </a:cubicBezTo>
                <a:cubicBezTo>
                  <a:pt x="4268625" y="4497173"/>
                  <a:pt x="4278963" y="4491334"/>
                  <a:pt x="4285695" y="4480426"/>
                </a:cubicBezTo>
                <a:cubicBezTo>
                  <a:pt x="4239241" y="4489087"/>
                  <a:pt x="4195318" y="4495945"/>
                  <a:pt x="4166582" y="4537043"/>
                </a:cubicBezTo>
                <a:cubicBezTo>
                  <a:pt x="4162893" y="4540435"/>
                  <a:pt x="4157833" y="4544042"/>
                  <a:pt x="4151913" y="4542149"/>
                </a:cubicBezTo>
                <a:cubicBezTo>
                  <a:pt x="4145778" y="4538882"/>
                  <a:pt x="4141017" y="4535402"/>
                  <a:pt x="4139728" y="4527154"/>
                </a:cubicBezTo>
                <a:cubicBezTo>
                  <a:pt x="4139084" y="4523030"/>
                  <a:pt x="4141186" y="4518479"/>
                  <a:pt x="4143287" y="4513926"/>
                </a:cubicBezTo>
                <a:cubicBezTo>
                  <a:pt x="4148434" y="4501858"/>
                  <a:pt x="4158127" y="4491895"/>
                  <a:pt x="4161685" y="4478667"/>
                </a:cubicBezTo>
                <a:cubicBezTo>
                  <a:pt x="4165244" y="4465438"/>
                  <a:pt x="4158122" y="4446836"/>
                  <a:pt x="4147869" y="4444213"/>
                </a:cubicBezTo>
                <a:cubicBezTo>
                  <a:pt x="4136030" y="4440429"/>
                  <a:pt x="4129082" y="4449963"/>
                  <a:pt x="4121920" y="4458121"/>
                </a:cubicBezTo>
                <a:cubicBezTo>
                  <a:pt x="4117073" y="4463103"/>
                  <a:pt x="4117933" y="4468601"/>
                  <a:pt x="4117418" y="4474314"/>
                </a:cubicBezTo>
                <a:cubicBezTo>
                  <a:pt x="4118021" y="4505197"/>
                  <a:pt x="4108543" y="4516534"/>
                  <a:pt x="4077916" y="4518500"/>
                </a:cubicBezTo>
                <a:cubicBezTo>
                  <a:pt x="4063975" y="4519268"/>
                  <a:pt x="4051837" y="4522572"/>
                  <a:pt x="4040127" y="4528624"/>
                </a:cubicBezTo>
                <a:cubicBezTo>
                  <a:pt x="4007743" y="4546354"/>
                  <a:pt x="3974372" y="4548748"/>
                  <a:pt x="3942412" y="4524169"/>
                </a:cubicBezTo>
                <a:cubicBezTo>
                  <a:pt x="3926540" y="4512565"/>
                  <a:pt x="3926540" y="4512565"/>
                  <a:pt x="3918349" y="4532150"/>
                </a:cubicBezTo>
                <a:cubicBezTo>
                  <a:pt x="3912259" y="4547182"/>
                  <a:pt x="3888625" y="4557913"/>
                  <a:pt x="3880260" y="4549362"/>
                </a:cubicBezTo>
                <a:cubicBezTo>
                  <a:pt x="3866488" y="4533206"/>
                  <a:pt x="3851176" y="4534189"/>
                  <a:pt x="3833333" y="4536976"/>
                </a:cubicBezTo>
                <a:cubicBezTo>
                  <a:pt x="3823938" y="4539851"/>
                  <a:pt x="3813386" y="4544314"/>
                  <a:pt x="3802704" y="4538942"/>
                </a:cubicBezTo>
                <a:cubicBezTo>
                  <a:pt x="3790435" y="4532408"/>
                  <a:pt x="3785589" y="4537390"/>
                  <a:pt x="3781815" y="4549244"/>
                </a:cubicBezTo>
                <a:cubicBezTo>
                  <a:pt x="3779930" y="4555171"/>
                  <a:pt x="3778042" y="4561098"/>
                  <a:pt x="3770535" y="4558045"/>
                </a:cubicBezTo>
                <a:cubicBezTo>
                  <a:pt x="3764401" y="4554779"/>
                  <a:pt x="3759639" y="4551299"/>
                  <a:pt x="3762469" y="4542407"/>
                </a:cubicBezTo>
                <a:cubicBezTo>
                  <a:pt x="3764357" y="4536480"/>
                  <a:pt x="3767615" y="4530339"/>
                  <a:pt x="3769288" y="4523038"/>
                </a:cubicBezTo>
                <a:cubicBezTo>
                  <a:pt x="3775463" y="4499543"/>
                  <a:pt x="3759160" y="4485191"/>
                  <a:pt x="3736040" y="4490209"/>
                </a:cubicBezTo>
                <a:cubicBezTo>
                  <a:pt x="3730550" y="4491067"/>
                  <a:pt x="3725489" y="4494673"/>
                  <a:pt x="3720214" y="4496906"/>
                </a:cubicBezTo>
                <a:cubicBezTo>
                  <a:pt x="3714937" y="4499137"/>
                  <a:pt x="3709662" y="4501369"/>
                  <a:pt x="3704899" y="4497888"/>
                </a:cubicBezTo>
                <a:cubicBezTo>
                  <a:pt x="3679932" y="4482073"/>
                  <a:pt x="3656299" y="4492803"/>
                  <a:pt x="3633609" y="4500571"/>
                </a:cubicBezTo>
                <a:cubicBezTo>
                  <a:pt x="3631079" y="4502374"/>
                  <a:pt x="3628333" y="4502802"/>
                  <a:pt x="3630349" y="4506712"/>
                </a:cubicBezTo>
                <a:cubicBezTo>
                  <a:pt x="3632366" y="4510621"/>
                  <a:pt x="3633225" y="4516119"/>
                  <a:pt x="3637986" y="4519600"/>
                </a:cubicBezTo>
                <a:cubicBezTo>
                  <a:pt x="3641161" y="4521921"/>
                  <a:pt x="3641890" y="4517583"/>
                  <a:pt x="3643047" y="4515994"/>
                </a:cubicBezTo>
                <a:cubicBezTo>
                  <a:pt x="3653898" y="4504443"/>
                  <a:pt x="3664664" y="4501353"/>
                  <a:pt x="3676933" y="4507887"/>
                </a:cubicBezTo>
                <a:cubicBezTo>
                  <a:pt x="3690575" y="4514206"/>
                  <a:pt x="3698427" y="4528469"/>
                  <a:pt x="3696240" y="4541484"/>
                </a:cubicBezTo>
                <a:cubicBezTo>
                  <a:pt x="3695941" y="4548571"/>
                  <a:pt x="3692038" y="4550588"/>
                  <a:pt x="3685688" y="4545947"/>
                </a:cubicBezTo>
                <a:cubicBezTo>
                  <a:pt x="3674792" y="4539200"/>
                  <a:pt x="3669731" y="4542806"/>
                  <a:pt x="3661625" y="4553929"/>
                </a:cubicBezTo>
                <a:cubicBezTo>
                  <a:pt x="3651632" y="4570978"/>
                  <a:pt x="3623451" y="4579603"/>
                  <a:pt x="3610968" y="4571695"/>
                </a:cubicBezTo>
                <a:cubicBezTo>
                  <a:pt x="3601445" y="4564733"/>
                  <a:pt x="3594581" y="4565806"/>
                  <a:pt x="3586775" y="4569840"/>
                </a:cubicBezTo>
                <a:cubicBezTo>
                  <a:pt x="3576223" y="4574303"/>
                  <a:pt x="3565242" y="4576018"/>
                  <a:pt x="3556448" y="4564718"/>
                </a:cubicBezTo>
                <a:cubicBezTo>
                  <a:pt x="3551042" y="4557114"/>
                  <a:pt x="3543236" y="4561149"/>
                  <a:pt x="3536802" y="4564970"/>
                </a:cubicBezTo>
                <a:cubicBezTo>
                  <a:pt x="3530368" y="4568790"/>
                  <a:pt x="3524149" y="4573986"/>
                  <a:pt x="3516857" y="4572308"/>
                </a:cubicBezTo>
                <a:cubicBezTo>
                  <a:pt x="3507034" y="4572434"/>
                  <a:pt x="3509649" y="4562168"/>
                  <a:pt x="3502442" y="4552029"/>
                </a:cubicBezTo>
                <a:cubicBezTo>
                  <a:pt x="3500085" y="4581968"/>
                  <a:pt x="3472718" y="4577792"/>
                  <a:pt x="3456806" y="4592950"/>
                </a:cubicBezTo>
                <a:cubicBezTo>
                  <a:pt x="3458693" y="4587023"/>
                  <a:pt x="3459637" y="4584059"/>
                  <a:pt x="3460579" y="4581095"/>
                </a:cubicBezTo>
                <a:cubicBezTo>
                  <a:pt x="3465595" y="4559190"/>
                  <a:pt x="3458817" y="4551800"/>
                  <a:pt x="3436855" y="4555229"/>
                </a:cubicBezTo>
                <a:cubicBezTo>
                  <a:pt x="3421972" y="4558961"/>
                  <a:pt x="3408245" y="4561104"/>
                  <a:pt x="3392932" y="4562087"/>
                </a:cubicBezTo>
                <a:cubicBezTo>
                  <a:pt x="3368953" y="4561607"/>
                  <a:pt x="3345704" y="4556789"/>
                  <a:pt x="3324341" y="4546043"/>
                </a:cubicBezTo>
                <a:cubicBezTo>
                  <a:pt x="3307740" y="4538778"/>
                  <a:pt x="3301306" y="4542599"/>
                  <a:pt x="3298177" y="4558577"/>
                </a:cubicBezTo>
                <a:cubicBezTo>
                  <a:pt x="3296849" y="4577090"/>
                  <a:pt x="3288100" y="4584088"/>
                  <a:pt x="3269611" y="4582750"/>
                </a:cubicBezTo>
                <a:cubicBezTo>
                  <a:pt x="3258415" y="4583090"/>
                  <a:pt x="3247006" y="4582056"/>
                  <a:pt x="3234866" y="4585360"/>
                </a:cubicBezTo>
                <a:cubicBezTo>
                  <a:pt x="3228004" y="4586431"/>
                  <a:pt x="3220710" y="4584753"/>
                  <a:pt x="3215520" y="4578523"/>
                </a:cubicBezTo>
                <a:cubicBezTo>
                  <a:pt x="3213719" y="4575988"/>
                  <a:pt x="3213289" y="4573239"/>
                  <a:pt x="3209600" y="4576631"/>
                </a:cubicBezTo>
                <a:cubicBezTo>
                  <a:pt x="3195061" y="4591575"/>
                  <a:pt x="3175415" y="4591825"/>
                  <a:pt x="3157357" y="4593237"/>
                </a:cubicBezTo>
                <a:cubicBezTo>
                  <a:pt x="3139298" y="4594649"/>
                  <a:pt x="3123041" y="4598595"/>
                  <a:pt x="3111461" y="4614484"/>
                </a:cubicBezTo>
                <a:cubicBezTo>
                  <a:pt x="3106829" y="4620840"/>
                  <a:pt x="3102496" y="4620108"/>
                  <a:pt x="3097306" y="4613878"/>
                </a:cubicBezTo>
                <a:cubicBezTo>
                  <a:pt x="3086924" y="4601418"/>
                  <a:pt x="3085551" y="4601633"/>
                  <a:pt x="3076073" y="4612969"/>
                </a:cubicBezTo>
                <a:cubicBezTo>
                  <a:pt x="3059431" y="4632466"/>
                  <a:pt x="3040559" y="4646677"/>
                  <a:pt x="3013407" y="4643875"/>
                </a:cubicBezTo>
                <a:cubicBezTo>
                  <a:pt x="3004957" y="4643787"/>
                  <a:pt x="2994919" y="4642539"/>
                  <a:pt x="2985096" y="4642663"/>
                </a:cubicBezTo>
                <a:cubicBezTo>
                  <a:pt x="2977804" y="4640986"/>
                  <a:pt x="2968410" y="4643861"/>
                  <a:pt x="2969223" y="4631061"/>
                </a:cubicBezTo>
                <a:cubicBezTo>
                  <a:pt x="2969737" y="4625347"/>
                  <a:pt x="2962016" y="4620922"/>
                  <a:pt x="2957469" y="4618815"/>
                </a:cubicBezTo>
                <a:cubicBezTo>
                  <a:pt x="2939495" y="4611764"/>
                  <a:pt x="2921007" y="4610426"/>
                  <a:pt x="2902220" y="4616176"/>
                </a:cubicBezTo>
                <a:cubicBezTo>
                  <a:pt x="2886178" y="4621497"/>
                  <a:pt x="2886393" y="4622872"/>
                  <a:pt x="2891713" y="4638939"/>
                </a:cubicBezTo>
                <a:cubicBezTo>
                  <a:pt x="2895961" y="4648133"/>
                  <a:pt x="2895661" y="4655220"/>
                  <a:pt x="2888498" y="4663378"/>
                </a:cubicBezTo>
                <a:cubicBezTo>
                  <a:pt x="2889097" y="4649203"/>
                  <a:pt x="2882105" y="4640439"/>
                  <a:pt x="2869322" y="4639618"/>
                </a:cubicBezTo>
                <a:cubicBezTo>
                  <a:pt x="2851049" y="4639656"/>
                  <a:pt x="2835091" y="4636515"/>
                  <a:pt x="2833974" y="4611343"/>
                </a:cubicBezTo>
                <a:cubicBezTo>
                  <a:pt x="2827585" y="4633462"/>
                  <a:pt x="2812700" y="4637194"/>
                  <a:pt x="2794212" y="4635856"/>
                </a:cubicBezTo>
                <a:cubicBezTo>
                  <a:pt x="2785548" y="4634394"/>
                  <a:pt x="2779328" y="4639589"/>
                  <a:pt x="2773109" y="4644784"/>
                </a:cubicBezTo>
                <a:cubicBezTo>
                  <a:pt x="2755610" y="4658782"/>
                  <a:pt x="2743985" y="4656373"/>
                  <a:pt x="2736648" y="4636396"/>
                </a:cubicBezTo>
                <a:cubicBezTo>
                  <a:pt x="2732186" y="4625828"/>
                  <a:pt x="2728282" y="4627845"/>
                  <a:pt x="2723865" y="4635575"/>
                </a:cubicBezTo>
                <a:cubicBezTo>
                  <a:pt x="2716917" y="4645110"/>
                  <a:pt x="2709325" y="4650519"/>
                  <a:pt x="2695684" y="4644200"/>
                </a:cubicBezTo>
                <a:cubicBezTo>
                  <a:pt x="2699157" y="4639433"/>
                  <a:pt x="2702846" y="4636042"/>
                  <a:pt x="2705163" y="4632863"/>
                </a:cubicBezTo>
                <a:cubicBezTo>
                  <a:pt x="2710952" y="4624919"/>
                  <a:pt x="2709878" y="4618045"/>
                  <a:pt x="2700784" y="4613833"/>
                </a:cubicBezTo>
                <a:cubicBezTo>
                  <a:pt x="2693063" y="4609407"/>
                  <a:pt x="2687573" y="4610264"/>
                  <a:pt x="2684743" y="4619154"/>
                </a:cubicBezTo>
                <a:cubicBezTo>
                  <a:pt x="2676338" y="4637364"/>
                  <a:pt x="2661154" y="4648184"/>
                  <a:pt x="2647558" y="4660164"/>
                </a:cubicBezTo>
                <a:cubicBezTo>
                  <a:pt x="2637435" y="4667377"/>
                  <a:pt x="2626883" y="4671840"/>
                  <a:pt x="2613886" y="4669646"/>
                </a:cubicBezTo>
                <a:cubicBezTo>
                  <a:pt x="2600889" y="4667450"/>
                  <a:pt x="2588535" y="4669379"/>
                  <a:pt x="2576396" y="4672683"/>
                </a:cubicBezTo>
                <a:cubicBezTo>
                  <a:pt x="2563100" y="4677574"/>
                  <a:pt x="2548215" y="4681306"/>
                  <a:pt x="2535517" y="4672025"/>
                </a:cubicBezTo>
                <a:cubicBezTo>
                  <a:pt x="2521447" y="4662957"/>
                  <a:pt x="2515228" y="4668152"/>
                  <a:pt x="2507122" y="4679274"/>
                </a:cubicBezTo>
                <a:cubicBezTo>
                  <a:pt x="2495112" y="4692414"/>
                  <a:pt x="2486877" y="4693700"/>
                  <a:pt x="2472592" y="4683258"/>
                </a:cubicBezTo>
                <a:cubicBezTo>
                  <a:pt x="2468044" y="4681151"/>
                  <a:pt x="2464656" y="4677456"/>
                  <a:pt x="2461481" y="4675136"/>
                </a:cubicBezTo>
                <a:cubicBezTo>
                  <a:pt x="2448783" y="4665854"/>
                  <a:pt x="2436000" y="4665033"/>
                  <a:pt x="2421116" y="4668766"/>
                </a:cubicBezTo>
                <a:cubicBezTo>
                  <a:pt x="2408977" y="4672069"/>
                  <a:pt x="2406362" y="4682334"/>
                  <a:pt x="2403747" y="4692599"/>
                </a:cubicBezTo>
                <a:cubicBezTo>
                  <a:pt x="2400188" y="4705828"/>
                  <a:pt x="2385434" y="4719396"/>
                  <a:pt x="2374965" y="4715399"/>
                </a:cubicBezTo>
                <a:cubicBezTo>
                  <a:pt x="2351287" y="4707831"/>
                  <a:pt x="2339064" y="4719596"/>
                  <a:pt x="2324095" y="4731790"/>
                </a:cubicBezTo>
                <a:cubicBezTo>
                  <a:pt x="2320192" y="4733808"/>
                  <a:pt x="2314701" y="4734665"/>
                  <a:pt x="2310798" y="4736682"/>
                </a:cubicBezTo>
                <a:cubicBezTo>
                  <a:pt x="2286520" y="4743289"/>
                  <a:pt x="2260310" y="4737525"/>
                  <a:pt x="2233287" y="4744560"/>
                </a:cubicBezTo>
                <a:cubicBezTo>
                  <a:pt x="2242980" y="4734599"/>
                  <a:pt x="2245811" y="4725708"/>
                  <a:pt x="2246839" y="4714282"/>
                </a:cubicBezTo>
                <a:cubicBezTo>
                  <a:pt x="2247568" y="4709944"/>
                  <a:pt x="2246709" y="4704445"/>
                  <a:pt x="2250398" y="4701054"/>
                </a:cubicBezTo>
                <a:cubicBezTo>
                  <a:pt x="2253872" y="4696287"/>
                  <a:pt x="2255759" y="4690360"/>
                  <a:pt x="2249624" y="4687093"/>
                </a:cubicBezTo>
                <a:cubicBezTo>
                  <a:pt x="2243490" y="4683827"/>
                  <a:pt x="2239587" y="4685845"/>
                  <a:pt x="2236112" y="4690611"/>
                </a:cubicBezTo>
                <a:cubicBezTo>
                  <a:pt x="2231480" y="4696967"/>
                  <a:pt x="2228221" y="4703108"/>
                  <a:pt x="2223590" y="4709464"/>
                </a:cubicBezTo>
                <a:cubicBezTo>
                  <a:pt x="2220329" y="4715606"/>
                  <a:pt x="2215997" y="4714873"/>
                  <a:pt x="2212180" y="4708429"/>
                </a:cubicBezTo>
                <a:cubicBezTo>
                  <a:pt x="2208575" y="4703359"/>
                  <a:pt x="2207717" y="4697861"/>
                  <a:pt x="2201582" y="4694594"/>
                </a:cubicBezTo>
                <a:cubicBezTo>
                  <a:pt x="2175887" y="4683117"/>
                  <a:pt x="2148864" y="4690153"/>
                  <a:pt x="2132653" y="4712397"/>
                </a:cubicBezTo>
                <a:cubicBezTo>
                  <a:pt x="2127806" y="4717378"/>
                  <a:pt x="2123174" y="4723734"/>
                  <a:pt x="2118542" y="4730090"/>
                </a:cubicBezTo>
                <a:cubicBezTo>
                  <a:pt x="2117683" y="4724591"/>
                  <a:pt x="2116824" y="4719093"/>
                  <a:pt x="2117339" y="4713380"/>
                </a:cubicBezTo>
                <a:cubicBezTo>
                  <a:pt x="2115407" y="4701009"/>
                  <a:pt x="2110860" y="4698902"/>
                  <a:pt x="2100308" y="4703367"/>
                </a:cubicBezTo>
                <a:cubicBezTo>
                  <a:pt x="2092288" y="4706027"/>
                  <a:pt x="2085640" y="4708474"/>
                  <a:pt x="2077833" y="4712508"/>
                </a:cubicBezTo>
                <a:cubicBezTo>
                  <a:pt x="2068653" y="4716757"/>
                  <a:pt x="2065395" y="4722900"/>
                  <a:pt x="2066897" y="4732521"/>
                </a:cubicBezTo>
                <a:cubicBezTo>
                  <a:pt x="2069772" y="4741929"/>
                  <a:pt x="2076335" y="4747946"/>
                  <a:pt x="2077838" y="4757567"/>
                </a:cubicBezTo>
                <a:cubicBezTo>
                  <a:pt x="2068744" y="4753354"/>
                  <a:pt x="2062395" y="4748713"/>
                  <a:pt x="2054673" y="4744287"/>
                </a:cubicBezTo>
                <a:cubicBezTo>
                  <a:pt x="2046951" y="4739860"/>
                  <a:pt x="2040089" y="4740931"/>
                  <a:pt x="2034084" y="4747501"/>
                </a:cubicBezTo>
                <a:cubicBezTo>
                  <a:pt x="2011868" y="4776317"/>
                  <a:pt x="2003631" y="4777603"/>
                  <a:pt x="1969272" y="4764661"/>
                </a:cubicBezTo>
                <a:cubicBezTo>
                  <a:pt x="1951512" y="4758986"/>
                  <a:pt x="1923761" y="4770359"/>
                  <a:pt x="1919474" y="4787926"/>
                </a:cubicBezTo>
                <a:cubicBezTo>
                  <a:pt x="1918016" y="4796603"/>
                  <a:pt x="1915056" y="4795657"/>
                  <a:pt x="1907978" y="4795354"/>
                </a:cubicBezTo>
                <a:cubicBezTo>
                  <a:pt x="1889490" y="4794017"/>
                  <a:pt x="1886960" y="4795819"/>
                  <a:pt x="1878555" y="4814029"/>
                </a:cubicBezTo>
                <a:cubicBezTo>
                  <a:pt x="1878769" y="4815404"/>
                  <a:pt x="1878984" y="4816778"/>
                  <a:pt x="1877610" y="4816992"/>
                </a:cubicBezTo>
                <a:cubicBezTo>
                  <a:pt x="1874352" y="4823134"/>
                  <a:pt x="1870663" y="4826526"/>
                  <a:pt x="1863800" y="4827598"/>
                </a:cubicBezTo>
                <a:cubicBezTo>
                  <a:pt x="1855564" y="4828884"/>
                  <a:pt x="1857237" y="4821582"/>
                  <a:pt x="1855220" y="4817673"/>
                </a:cubicBezTo>
                <a:cubicBezTo>
                  <a:pt x="1848956" y="4804569"/>
                  <a:pt x="1844194" y="4801089"/>
                  <a:pt x="1832914" y="4809891"/>
                </a:cubicBezTo>
                <a:cubicBezTo>
                  <a:pt x="1816358" y="4820924"/>
                  <a:pt x="1798728" y="4825085"/>
                  <a:pt x="1779511" y="4828086"/>
                </a:cubicBezTo>
                <a:cubicBezTo>
                  <a:pt x="1765785" y="4830229"/>
                  <a:pt x="1752488" y="4835121"/>
                  <a:pt x="1739620" y="4842762"/>
                </a:cubicBezTo>
                <a:cubicBezTo>
                  <a:pt x="1734560" y="4846369"/>
                  <a:pt x="1731600" y="4845424"/>
                  <a:pt x="1727995" y="4840353"/>
                </a:cubicBezTo>
                <a:cubicBezTo>
                  <a:pt x="1719416" y="4830429"/>
                  <a:pt x="1706418" y="4828234"/>
                  <a:pt x="1694279" y="4831537"/>
                </a:cubicBezTo>
                <a:cubicBezTo>
                  <a:pt x="1678023" y="4835483"/>
                  <a:pt x="1663353" y="4840590"/>
                  <a:pt x="1644436" y="4836503"/>
                </a:cubicBezTo>
                <a:cubicBezTo>
                  <a:pt x="1649627" y="4842733"/>
                  <a:pt x="1651858" y="4848016"/>
                  <a:pt x="1655248" y="4851713"/>
                </a:cubicBezTo>
                <a:cubicBezTo>
                  <a:pt x="1660438" y="4857943"/>
                  <a:pt x="1658552" y="4863869"/>
                  <a:pt x="1651903" y="4866315"/>
                </a:cubicBezTo>
                <a:cubicBezTo>
                  <a:pt x="1631958" y="4873654"/>
                  <a:pt x="1619434" y="4892507"/>
                  <a:pt x="1604680" y="4906075"/>
                </a:cubicBezTo>
                <a:cubicBezTo>
                  <a:pt x="1583921" y="4926214"/>
                  <a:pt x="1561146" y="4942443"/>
                  <a:pt x="1532751" y="4949693"/>
                </a:cubicBezTo>
                <a:cubicBezTo>
                  <a:pt x="1524514" y="4950979"/>
                  <a:pt x="1522713" y="4948445"/>
                  <a:pt x="1523012" y="4941357"/>
                </a:cubicBezTo>
                <a:cubicBezTo>
                  <a:pt x="1521295" y="4930360"/>
                  <a:pt x="1528673" y="4923576"/>
                  <a:pt x="1536049" y="4916791"/>
                </a:cubicBezTo>
                <a:cubicBezTo>
                  <a:pt x="1540681" y="4910436"/>
                  <a:pt x="1541410" y="4906097"/>
                  <a:pt x="1536220" y="4899867"/>
                </a:cubicBezTo>
                <a:cubicBezTo>
                  <a:pt x="1531243" y="4895012"/>
                  <a:pt x="1525967" y="4897244"/>
                  <a:pt x="1520691" y="4899475"/>
                </a:cubicBezTo>
                <a:cubicBezTo>
                  <a:pt x="1514258" y="4903297"/>
                  <a:pt x="1506665" y="4908707"/>
                  <a:pt x="1500232" y="4912527"/>
                </a:cubicBezTo>
                <a:cubicBezTo>
                  <a:pt x="1496543" y="4915920"/>
                  <a:pt x="1490324" y="4921115"/>
                  <a:pt x="1485347" y="4916260"/>
                </a:cubicBezTo>
                <a:cubicBezTo>
                  <a:pt x="1478998" y="4911619"/>
                  <a:pt x="1483630" y="4905262"/>
                  <a:pt x="1485517" y="4899335"/>
                </a:cubicBezTo>
                <a:cubicBezTo>
                  <a:pt x="1486461" y="4896372"/>
                  <a:pt x="1490149" y="4892979"/>
                  <a:pt x="1486974" y="4890659"/>
                </a:cubicBezTo>
                <a:cubicBezTo>
                  <a:pt x="1483586" y="4886964"/>
                  <a:pt x="1480112" y="4891731"/>
                  <a:pt x="1477581" y="4893534"/>
                </a:cubicBezTo>
                <a:cubicBezTo>
                  <a:pt x="1454376" y="4907014"/>
                  <a:pt x="1433403" y="4925778"/>
                  <a:pt x="1414231" y="4947077"/>
                </a:cubicBezTo>
                <a:cubicBezTo>
                  <a:pt x="1386739" y="4978123"/>
                  <a:pt x="1362636" y="5012866"/>
                  <a:pt x="1331969" y="5041592"/>
                </a:cubicBezTo>
                <a:cubicBezTo>
                  <a:pt x="1329439" y="5043396"/>
                  <a:pt x="1327337" y="5047947"/>
                  <a:pt x="1322791" y="5045841"/>
                </a:cubicBezTo>
                <a:cubicBezTo>
                  <a:pt x="1318243" y="5043735"/>
                  <a:pt x="1316227" y="5039826"/>
                  <a:pt x="1316956" y="5035488"/>
                </a:cubicBezTo>
                <a:cubicBezTo>
                  <a:pt x="1315668" y="5027240"/>
                  <a:pt x="1317125" y="5018564"/>
                  <a:pt x="1318583" y="5009887"/>
                </a:cubicBezTo>
                <a:cubicBezTo>
                  <a:pt x="1320254" y="5002586"/>
                  <a:pt x="1321712" y="4993909"/>
                  <a:pt x="1317894" y="4987465"/>
                </a:cubicBezTo>
                <a:cubicBezTo>
                  <a:pt x="1313861" y="4979646"/>
                  <a:pt x="1307941" y="4977754"/>
                  <a:pt x="1303524" y="4985484"/>
                </a:cubicBezTo>
                <a:cubicBezTo>
                  <a:pt x="1298892" y="4991840"/>
                  <a:pt x="1295632" y="4997981"/>
                  <a:pt x="1291000" y="5004337"/>
                </a:cubicBezTo>
                <a:cubicBezTo>
                  <a:pt x="1286798" y="5013442"/>
                  <a:pt x="1280579" y="5018637"/>
                  <a:pt x="1272213" y="5010087"/>
                </a:cubicBezTo>
                <a:cubicBezTo>
                  <a:pt x="1269038" y="5007766"/>
                  <a:pt x="1266079" y="5006820"/>
                  <a:pt x="1263548" y="5008623"/>
                </a:cubicBezTo>
                <a:cubicBezTo>
                  <a:pt x="1257329" y="5013819"/>
                  <a:pt x="1248879" y="5013730"/>
                  <a:pt x="1242230" y="5016176"/>
                </a:cubicBezTo>
                <a:cubicBezTo>
                  <a:pt x="1221856" y="5020765"/>
                  <a:pt x="1217009" y="5025747"/>
                  <a:pt x="1214524" y="5045849"/>
                </a:cubicBezTo>
                <a:cubicBezTo>
                  <a:pt x="1213196" y="5064361"/>
                  <a:pt x="1203503" y="5074324"/>
                  <a:pt x="1184501" y="5078699"/>
                </a:cubicBezTo>
                <a:cubicBezTo>
                  <a:pt x="1179011" y="5079556"/>
                  <a:pt x="1171932" y="5079253"/>
                  <a:pt x="1166442" y="5080111"/>
                </a:cubicBezTo>
                <a:cubicBezTo>
                  <a:pt x="1122948" y="5089717"/>
                  <a:pt x="1089406" y="5109036"/>
                  <a:pt x="1073883" y="5153704"/>
                </a:cubicBezTo>
                <a:cubicBezTo>
                  <a:pt x="1067794" y="5168735"/>
                  <a:pt x="1056943" y="5180286"/>
                  <a:pt x="1040686" y="5184232"/>
                </a:cubicBezTo>
                <a:cubicBezTo>
                  <a:pt x="1034037" y="5186679"/>
                  <a:pt x="1027389" y="5189125"/>
                  <a:pt x="1020526" y="5190197"/>
                </a:cubicBezTo>
                <a:cubicBezTo>
                  <a:pt x="1005856" y="5195303"/>
                  <a:pt x="992345" y="5198821"/>
                  <a:pt x="984883" y="5214067"/>
                </a:cubicBezTo>
                <a:cubicBezTo>
                  <a:pt x="978365" y="5226350"/>
                  <a:pt x="975833" y="5228153"/>
                  <a:pt x="967039" y="5216853"/>
                </a:cubicBezTo>
                <a:cubicBezTo>
                  <a:pt x="958459" y="5206928"/>
                  <a:pt x="951810" y="5209374"/>
                  <a:pt x="946235" y="5218694"/>
                </a:cubicBezTo>
                <a:cubicBezTo>
                  <a:pt x="941603" y="5225049"/>
                  <a:pt x="937615" y="5235529"/>
                  <a:pt x="926204" y="5234494"/>
                </a:cubicBezTo>
                <a:cubicBezTo>
                  <a:pt x="921873" y="5233762"/>
                  <a:pt x="923889" y="5237672"/>
                  <a:pt x="924104" y="5239046"/>
                </a:cubicBezTo>
                <a:cubicBezTo>
                  <a:pt x="930154" y="5250776"/>
                  <a:pt x="926380" y="5262630"/>
                  <a:pt x="926724" y="5273840"/>
                </a:cubicBezTo>
                <a:cubicBezTo>
                  <a:pt x="926854" y="5283677"/>
                  <a:pt x="918833" y="5286337"/>
                  <a:pt x="910382" y="5286248"/>
                </a:cubicBezTo>
                <a:cubicBezTo>
                  <a:pt x="903305" y="5285946"/>
                  <a:pt x="900859" y="5279287"/>
                  <a:pt x="901373" y="5273574"/>
                </a:cubicBezTo>
                <a:cubicBezTo>
                  <a:pt x="901458" y="5265112"/>
                  <a:pt x="900170" y="5256865"/>
                  <a:pt x="900469" y="5249777"/>
                </a:cubicBezTo>
                <a:cubicBezTo>
                  <a:pt x="893008" y="5265024"/>
                  <a:pt x="888290" y="5279842"/>
                  <a:pt x="882201" y="5294873"/>
                </a:cubicBezTo>
                <a:cubicBezTo>
                  <a:pt x="876112" y="5309905"/>
                  <a:pt x="868221" y="5322402"/>
                  <a:pt x="854195" y="5331633"/>
                </a:cubicBezTo>
                <a:cubicBezTo>
                  <a:pt x="847762" y="5335454"/>
                  <a:pt x="844586" y="5333133"/>
                  <a:pt x="843513" y="5326260"/>
                </a:cubicBezTo>
                <a:cubicBezTo>
                  <a:pt x="842225" y="5318012"/>
                  <a:pt x="845270" y="5310496"/>
                  <a:pt x="849688" y="5302766"/>
                </a:cubicBezTo>
                <a:cubicBezTo>
                  <a:pt x="853890" y="5293661"/>
                  <a:pt x="859680" y="5285717"/>
                  <a:pt x="857963" y="5274720"/>
                </a:cubicBezTo>
                <a:cubicBezTo>
                  <a:pt x="845525" y="5285111"/>
                  <a:pt x="831584" y="5285879"/>
                  <a:pt x="816356" y="5278400"/>
                </a:cubicBezTo>
                <a:cubicBezTo>
                  <a:pt x="823089" y="5267492"/>
                  <a:pt x="832996" y="5258904"/>
                  <a:pt x="841317" y="5249156"/>
                </a:cubicBezTo>
                <a:cubicBezTo>
                  <a:pt x="851954" y="5236230"/>
                  <a:pt x="855512" y="5223002"/>
                  <a:pt x="851565" y="5206721"/>
                </a:cubicBezTo>
                <a:cubicBezTo>
                  <a:pt x="850491" y="5199848"/>
                  <a:pt x="846373" y="5200491"/>
                  <a:pt x="842685" y="5203883"/>
                </a:cubicBezTo>
                <a:cubicBezTo>
                  <a:pt x="838053" y="5210239"/>
                  <a:pt x="833421" y="5216594"/>
                  <a:pt x="828789" y="5222950"/>
                </a:cubicBezTo>
                <a:cubicBezTo>
                  <a:pt x="813735" y="5243607"/>
                  <a:pt x="808244" y="5244464"/>
                  <a:pt x="791085" y="5224613"/>
                </a:cubicBezTo>
                <a:cubicBezTo>
                  <a:pt x="791085" y="5224613"/>
                  <a:pt x="789712" y="5224827"/>
                  <a:pt x="788340" y="5225042"/>
                </a:cubicBezTo>
                <a:cubicBezTo>
                  <a:pt x="778990" y="5246215"/>
                  <a:pt x="761277" y="5258838"/>
                  <a:pt x="739959" y="5266391"/>
                </a:cubicBezTo>
                <a:cubicBezTo>
                  <a:pt x="712207" y="5277764"/>
                  <a:pt x="683597" y="5283640"/>
                  <a:pt x="660951" y="5309705"/>
                </a:cubicBezTo>
                <a:cubicBezTo>
                  <a:pt x="660606" y="5298495"/>
                  <a:pt x="665024" y="5290764"/>
                  <a:pt x="667854" y="5281874"/>
                </a:cubicBezTo>
                <a:cubicBezTo>
                  <a:pt x="671198" y="5267270"/>
                  <a:pt x="669182" y="5263360"/>
                  <a:pt x="652710" y="5265932"/>
                </a:cubicBezTo>
                <a:cubicBezTo>
                  <a:pt x="632121" y="5269147"/>
                  <a:pt x="610887" y="5268238"/>
                  <a:pt x="592999" y="5252725"/>
                </a:cubicBezTo>
                <a:cubicBezTo>
                  <a:pt x="586436" y="5246710"/>
                  <a:pt x="581030" y="5239105"/>
                  <a:pt x="575839" y="5232875"/>
                </a:cubicBezTo>
                <a:cubicBezTo>
                  <a:pt x="568631" y="5222736"/>
                  <a:pt x="559323" y="5217148"/>
                  <a:pt x="548641" y="5211775"/>
                </a:cubicBezTo>
                <a:cubicBezTo>
                  <a:pt x="539762" y="5208937"/>
                  <a:pt x="535130" y="5215293"/>
                  <a:pt x="528481" y="5217740"/>
                </a:cubicBezTo>
                <a:cubicBezTo>
                  <a:pt x="516557" y="5222417"/>
                  <a:pt x="505875" y="5217045"/>
                  <a:pt x="502356" y="5203513"/>
                </a:cubicBezTo>
                <a:cubicBezTo>
                  <a:pt x="499696" y="5195480"/>
                  <a:pt x="497036" y="5187446"/>
                  <a:pt x="494376" y="5179413"/>
                </a:cubicBezTo>
                <a:cubicBezTo>
                  <a:pt x="489484" y="5166096"/>
                  <a:pt x="491885" y="5154456"/>
                  <a:pt x="504752" y="5146814"/>
                </a:cubicBezTo>
                <a:cubicBezTo>
                  <a:pt x="513931" y="5142564"/>
                  <a:pt x="515903" y="5128176"/>
                  <a:pt x="527528" y="5130586"/>
                </a:cubicBezTo>
                <a:cubicBezTo>
                  <a:pt x="537565" y="5131834"/>
                  <a:pt x="539496" y="5144206"/>
                  <a:pt x="546275" y="5151596"/>
                </a:cubicBezTo>
                <a:cubicBezTo>
                  <a:pt x="553268" y="5160361"/>
                  <a:pt x="558758" y="5159504"/>
                  <a:pt x="564549" y="5151558"/>
                </a:cubicBezTo>
                <a:cubicBezTo>
                  <a:pt x="576557" y="5138419"/>
                  <a:pt x="583075" y="5126136"/>
                  <a:pt x="577541" y="5108695"/>
                </a:cubicBezTo>
                <a:cubicBezTo>
                  <a:pt x="575095" y="5102037"/>
                  <a:pt x="575609" y="5096324"/>
                  <a:pt x="574536" y="5089450"/>
                </a:cubicBezTo>
                <a:cubicBezTo>
                  <a:pt x="574536" y="5089450"/>
                  <a:pt x="575908" y="5089236"/>
                  <a:pt x="575694" y="5087862"/>
                </a:cubicBezTo>
                <a:cubicBezTo>
                  <a:pt x="574321" y="5088076"/>
                  <a:pt x="572949" y="5088290"/>
                  <a:pt x="572949" y="5088290"/>
                </a:cubicBezTo>
                <a:cubicBezTo>
                  <a:pt x="544983" y="5098289"/>
                  <a:pt x="521992" y="5113144"/>
                  <a:pt x="499646" y="5132122"/>
                </a:cubicBezTo>
                <a:cubicBezTo>
                  <a:pt x="488795" y="5143673"/>
                  <a:pt x="474555" y="5151529"/>
                  <a:pt x="458083" y="5154101"/>
                </a:cubicBezTo>
                <a:cubicBezTo>
                  <a:pt x="444142" y="5154870"/>
                  <a:pt x="438138" y="5161440"/>
                  <a:pt x="438912" y="5175400"/>
                </a:cubicBezTo>
                <a:cubicBezTo>
                  <a:pt x="438827" y="5183862"/>
                  <a:pt x="435138" y="5187254"/>
                  <a:pt x="427417" y="5182827"/>
                </a:cubicBezTo>
                <a:cubicBezTo>
                  <a:pt x="417893" y="5175866"/>
                  <a:pt x="409872" y="5178526"/>
                  <a:pt x="402924" y="5188060"/>
                </a:cubicBezTo>
                <a:cubicBezTo>
                  <a:pt x="389457" y="5209876"/>
                  <a:pt x="363507" y="5223785"/>
                  <a:pt x="362525" y="5253509"/>
                </a:cubicBezTo>
                <a:cubicBezTo>
                  <a:pt x="361151" y="5253722"/>
                  <a:pt x="361366" y="5255098"/>
                  <a:pt x="360208" y="5256686"/>
                </a:cubicBezTo>
                <a:cubicBezTo>
                  <a:pt x="356520" y="5260079"/>
                  <a:pt x="354204" y="5263256"/>
                  <a:pt x="348284" y="5261364"/>
                </a:cubicBezTo>
                <a:cubicBezTo>
                  <a:pt x="343737" y="5259258"/>
                  <a:pt x="340563" y="5256938"/>
                  <a:pt x="339705" y="5251440"/>
                </a:cubicBezTo>
                <a:cubicBezTo>
                  <a:pt x="338631" y="5244566"/>
                  <a:pt x="342105" y="5239799"/>
                  <a:pt x="344206" y="5235246"/>
                </a:cubicBezTo>
                <a:cubicBezTo>
                  <a:pt x="350725" y="5222965"/>
                  <a:pt x="358616" y="5210468"/>
                  <a:pt x="365134" y="5198184"/>
                </a:cubicBezTo>
                <a:cubicBezTo>
                  <a:pt x="366508" y="5197971"/>
                  <a:pt x="366293" y="5196595"/>
                  <a:pt x="366079" y="5195221"/>
                </a:cubicBezTo>
                <a:cubicBezTo>
                  <a:pt x="367451" y="5195007"/>
                  <a:pt x="367236" y="5193631"/>
                  <a:pt x="368609" y="5193418"/>
                </a:cubicBezTo>
                <a:cubicBezTo>
                  <a:pt x="367236" y="5193631"/>
                  <a:pt x="365864" y="5193847"/>
                  <a:pt x="364491" y="5194061"/>
                </a:cubicBezTo>
                <a:cubicBezTo>
                  <a:pt x="364491" y="5194061"/>
                  <a:pt x="363333" y="5195650"/>
                  <a:pt x="361961" y="5195864"/>
                </a:cubicBezTo>
                <a:cubicBezTo>
                  <a:pt x="350466" y="5203291"/>
                  <a:pt x="337597" y="5210933"/>
                  <a:pt x="326103" y="5218360"/>
                </a:cubicBezTo>
                <a:cubicBezTo>
                  <a:pt x="311862" y="5226216"/>
                  <a:pt x="297623" y="5234072"/>
                  <a:pt x="288788" y="5249532"/>
                </a:cubicBezTo>
                <a:cubicBezTo>
                  <a:pt x="283642" y="5261601"/>
                  <a:pt x="276563" y="5261297"/>
                  <a:pt x="266826" y="5252961"/>
                </a:cubicBezTo>
                <a:cubicBezTo>
                  <a:pt x="258461" y="5244411"/>
                  <a:pt x="260132" y="5237110"/>
                  <a:pt x="265922" y="5229164"/>
                </a:cubicBezTo>
                <a:cubicBezTo>
                  <a:pt x="273599" y="5215293"/>
                  <a:pt x="281276" y="5201422"/>
                  <a:pt x="287579" y="5187764"/>
                </a:cubicBezTo>
                <a:cubicBezTo>
                  <a:pt x="294313" y="5176855"/>
                  <a:pt x="296713" y="5165216"/>
                  <a:pt x="294782" y="5152845"/>
                </a:cubicBezTo>
                <a:cubicBezTo>
                  <a:pt x="284230" y="5157308"/>
                  <a:pt x="282988" y="5167359"/>
                  <a:pt x="279943" y="5174876"/>
                </a:cubicBezTo>
                <a:cubicBezTo>
                  <a:pt x="274283" y="5192656"/>
                  <a:pt x="262273" y="5205797"/>
                  <a:pt x="243486" y="5211546"/>
                </a:cubicBezTo>
                <a:cubicBezTo>
                  <a:pt x="226072" y="5217081"/>
                  <a:pt x="208228" y="5219867"/>
                  <a:pt x="192830" y="5229312"/>
                </a:cubicBezTo>
                <a:cubicBezTo>
                  <a:pt x="170997" y="5242578"/>
                  <a:pt x="158214" y="5241758"/>
                  <a:pt x="143370" y="5218729"/>
                </a:cubicBezTo>
                <a:cubicBezTo>
                  <a:pt x="135733" y="5205840"/>
                  <a:pt x="124967" y="5208930"/>
                  <a:pt x="118663" y="5222587"/>
                </a:cubicBezTo>
                <a:cubicBezTo>
                  <a:pt x="112874" y="5230531"/>
                  <a:pt x="111630" y="5240583"/>
                  <a:pt x="101293" y="5246421"/>
                </a:cubicBezTo>
                <a:cubicBezTo>
                  <a:pt x="84218" y="5218108"/>
                  <a:pt x="56292" y="5201347"/>
                  <a:pt x="32997" y="5178230"/>
                </a:cubicBezTo>
                <a:cubicBezTo>
                  <a:pt x="6528" y="5152793"/>
                  <a:pt x="-9175" y="5124266"/>
                  <a:pt x="5834" y="5085311"/>
                </a:cubicBezTo>
                <a:cubicBezTo>
                  <a:pt x="12438" y="5064566"/>
                  <a:pt x="19041" y="5043821"/>
                  <a:pt x="27232" y="5024238"/>
                </a:cubicBezTo>
                <a:cubicBezTo>
                  <a:pt x="33536" y="5010580"/>
                  <a:pt x="44387" y="4999028"/>
                  <a:pt x="58842" y="4992547"/>
                </a:cubicBezTo>
                <a:cubicBezTo>
                  <a:pt x="61502" y="5000581"/>
                  <a:pt x="60988" y="5006293"/>
                  <a:pt x="64806" y="5012737"/>
                </a:cubicBezTo>
                <a:cubicBezTo>
                  <a:pt x="84837" y="4996937"/>
                  <a:pt x="91570" y="4986029"/>
                  <a:pt x="94999" y="4962964"/>
                </a:cubicBezTo>
                <a:cubicBezTo>
                  <a:pt x="98558" y="4949735"/>
                  <a:pt x="103919" y="4939041"/>
                  <a:pt x="117430" y="4935523"/>
                </a:cubicBezTo>
                <a:cubicBezTo>
                  <a:pt x="132314" y="4931791"/>
                  <a:pt x="144968" y="4922775"/>
                  <a:pt x="156677" y="4916722"/>
                </a:cubicBezTo>
                <a:cubicBezTo>
                  <a:pt x="169544" y="4909081"/>
                  <a:pt x="183056" y="4905563"/>
                  <a:pt x="195839" y="4906383"/>
                </a:cubicBezTo>
                <a:cubicBezTo>
                  <a:pt x="220032" y="4908238"/>
                  <a:pt x="228996" y="4902615"/>
                  <a:pt x="229680" y="4879978"/>
                </a:cubicBezTo>
                <a:cubicBezTo>
                  <a:pt x="229849" y="4863053"/>
                  <a:pt x="236797" y="4853521"/>
                  <a:pt x="249451" y="4844505"/>
                </a:cubicBezTo>
                <a:cubicBezTo>
                  <a:pt x="256099" y="4842058"/>
                  <a:pt x="262318" y="4836862"/>
                  <a:pt x="268538" y="4831667"/>
                </a:cubicBezTo>
                <a:cubicBezTo>
                  <a:pt x="302808" y="4808010"/>
                  <a:pt x="345359" y="4801366"/>
                  <a:pt x="382075" y="4784369"/>
                </a:cubicBezTo>
                <a:cubicBezTo>
                  <a:pt x="392627" y="4779906"/>
                  <a:pt x="403393" y="4776817"/>
                  <a:pt x="415961" y="4776262"/>
                </a:cubicBezTo>
                <a:cubicBezTo>
                  <a:pt x="450491" y="4772279"/>
                  <a:pt x="460184" y="4762316"/>
                  <a:pt x="466014" y="4727611"/>
                </a:cubicBezTo>
                <a:cubicBezTo>
                  <a:pt x="467986" y="4713222"/>
                  <a:pt x="473132" y="4701153"/>
                  <a:pt x="482825" y="4691192"/>
                </a:cubicBezTo>
                <a:cubicBezTo>
                  <a:pt x="498522" y="4674659"/>
                  <a:pt x="503109" y="4650006"/>
                  <a:pt x="494399" y="4630244"/>
                </a:cubicBezTo>
                <a:cubicBezTo>
                  <a:pt x="492383" y="4626334"/>
                  <a:pt x="490581" y="4623799"/>
                  <a:pt x="486463" y="4624441"/>
                </a:cubicBezTo>
                <a:cubicBezTo>
                  <a:pt x="482131" y="4623710"/>
                  <a:pt x="478443" y="4627103"/>
                  <a:pt x="479086" y="4631227"/>
                </a:cubicBezTo>
                <a:cubicBezTo>
                  <a:pt x="478358" y="4635564"/>
                  <a:pt x="478787" y="4638314"/>
                  <a:pt x="479431" y="4642437"/>
                </a:cubicBezTo>
                <a:cubicBezTo>
                  <a:pt x="485824" y="4665377"/>
                  <a:pt x="480978" y="4670358"/>
                  <a:pt x="459231" y="4675162"/>
                </a:cubicBezTo>
                <a:cubicBezTo>
                  <a:pt x="440229" y="4679536"/>
                  <a:pt x="421096" y="4674076"/>
                  <a:pt x="402095" y="4678450"/>
                </a:cubicBezTo>
                <a:cubicBezTo>
                  <a:pt x="407241" y="4666382"/>
                  <a:pt x="411014" y="4654528"/>
                  <a:pt x="416160" y="4642460"/>
                </a:cubicBezTo>
                <a:cubicBezTo>
                  <a:pt x="416889" y="4638121"/>
                  <a:pt x="418776" y="4632194"/>
                  <a:pt x="414228" y="4630089"/>
                </a:cubicBezTo>
                <a:cubicBezTo>
                  <a:pt x="409682" y="4627982"/>
                  <a:pt x="404835" y="4632963"/>
                  <a:pt x="402519" y="4636141"/>
                </a:cubicBezTo>
                <a:cubicBezTo>
                  <a:pt x="399260" y="4642282"/>
                  <a:pt x="396001" y="4648424"/>
                  <a:pt x="389567" y="4652244"/>
                </a:cubicBezTo>
                <a:cubicBezTo>
                  <a:pt x="378286" y="4661046"/>
                  <a:pt x="372366" y="4659155"/>
                  <a:pt x="368848" y="4645622"/>
                </a:cubicBezTo>
                <a:cubicBezTo>
                  <a:pt x="364685" y="4627966"/>
                  <a:pt x="360138" y="4625861"/>
                  <a:pt x="342508" y="4630021"/>
                </a:cubicBezTo>
                <a:cubicBezTo>
                  <a:pt x="331742" y="4633111"/>
                  <a:pt x="326980" y="4629630"/>
                  <a:pt x="328009" y="4618204"/>
                </a:cubicBezTo>
                <a:cubicBezTo>
                  <a:pt x="328737" y="4613866"/>
                  <a:pt x="329681" y="4610903"/>
                  <a:pt x="330625" y="4607939"/>
                </a:cubicBezTo>
                <a:cubicBezTo>
                  <a:pt x="331867" y="4597888"/>
                  <a:pt x="328049" y="4591444"/>
                  <a:pt x="316854" y="4591784"/>
                </a:cubicBezTo>
                <a:cubicBezTo>
                  <a:pt x="290774" y="4595856"/>
                  <a:pt x="267823" y="4583950"/>
                  <a:pt x="243201" y="4579345"/>
                </a:cubicBezTo>
                <a:cubicBezTo>
                  <a:pt x="237281" y="4577454"/>
                  <a:pt x="232519" y="4573973"/>
                  <a:pt x="227544" y="4569117"/>
                </a:cubicBezTo>
                <a:cubicBezTo>
                  <a:pt x="213043" y="4557300"/>
                  <a:pt x="212270" y="4543340"/>
                  <a:pt x="227454" y="4532520"/>
                </a:cubicBezTo>
                <a:cubicBezTo>
                  <a:pt x="239892" y="4522129"/>
                  <a:pt x="252544" y="4513113"/>
                  <a:pt x="266785" y="4505257"/>
                </a:cubicBezTo>
                <a:cubicBezTo>
                  <a:pt x="311822" y="4478511"/>
                  <a:pt x="356429" y="4449017"/>
                  <a:pt x="397647" y="4415827"/>
                </a:cubicBezTo>
                <a:cubicBezTo>
                  <a:pt x="407769" y="4408614"/>
                  <a:pt x="419265" y="4401186"/>
                  <a:pt x="425998" y="4390278"/>
                </a:cubicBezTo>
                <a:cubicBezTo>
                  <a:pt x="451988" y="4349609"/>
                  <a:pt x="488360" y="4321401"/>
                  <a:pt x="531724" y="4301957"/>
                </a:cubicBezTo>
                <a:cubicBezTo>
                  <a:pt x="535628" y="4299939"/>
                  <a:pt x="540904" y="4297708"/>
                  <a:pt x="540260" y="4293584"/>
                </a:cubicBezTo>
                <a:cubicBezTo>
                  <a:pt x="539271" y="4278248"/>
                  <a:pt x="544202" y="4264805"/>
                  <a:pt x="546174" y="4250416"/>
                </a:cubicBezTo>
                <a:cubicBezTo>
                  <a:pt x="546259" y="4241954"/>
                  <a:pt x="545400" y="4236456"/>
                  <a:pt x="537679" y="4232029"/>
                </a:cubicBezTo>
                <a:cubicBezTo>
                  <a:pt x="531330" y="4227389"/>
                  <a:pt x="526698" y="4233743"/>
                  <a:pt x="523009" y="4237136"/>
                </a:cubicBezTo>
                <a:cubicBezTo>
                  <a:pt x="489168" y="4263541"/>
                  <a:pt x="455542" y="4291322"/>
                  <a:pt x="420328" y="4317942"/>
                </a:cubicBezTo>
                <a:cubicBezTo>
                  <a:pt x="382584" y="4346365"/>
                  <a:pt x="342608" y="4369504"/>
                  <a:pt x="296583" y="4380915"/>
                </a:cubicBezTo>
                <a:cubicBezTo>
                  <a:pt x="291093" y="4381772"/>
                  <a:pt x="283286" y="4385808"/>
                  <a:pt x="279897" y="4382111"/>
                </a:cubicBezTo>
                <a:cubicBezTo>
                  <a:pt x="276293" y="4377043"/>
                  <a:pt x="279338" y="4369526"/>
                  <a:pt x="281225" y="4363599"/>
                </a:cubicBezTo>
                <a:cubicBezTo>
                  <a:pt x="283540" y="4360422"/>
                  <a:pt x="284484" y="4357458"/>
                  <a:pt x="286800" y="4354280"/>
                </a:cubicBezTo>
                <a:cubicBezTo>
                  <a:pt x="289630" y="4345389"/>
                  <a:pt x="295420" y="4337445"/>
                  <a:pt x="295290" y="4327608"/>
                </a:cubicBezTo>
                <a:cubicBezTo>
                  <a:pt x="263505" y="4331163"/>
                  <a:pt x="232534" y="4321917"/>
                  <a:pt x="201608" y="4330971"/>
                </a:cubicBezTo>
                <a:cubicBezTo>
                  <a:pt x="194959" y="4333417"/>
                  <a:pt x="188825" y="4330150"/>
                  <a:pt x="194401" y="4320831"/>
                </a:cubicBezTo>
                <a:cubicBezTo>
                  <a:pt x="197659" y="4314690"/>
                  <a:pt x="197745" y="4306227"/>
                  <a:pt x="195299" y="4299569"/>
                </a:cubicBezTo>
                <a:cubicBezTo>
                  <a:pt x="185515" y="4272934"/>
                  <a:pt x="190532" y="4251029"/>
                  <a:pt x="206529" y="4227410"/>
                </a:cubicBezTo>
                <a:cubicBezTo>
                  <a:pt x="231576" y="4189703"/>
                  <a:pt x="250488" y="4148731"/>
                  <a:pt x="280510" y="4115882"/>
                </a:cubicBezTo>
                <a:cubicBezTo>
                  <a:pt x="301999" y="4091406"/>
                  <a:pt x="322328" y="4068517"/>
                  <a:pt x="340641" y="4041719"/>
                </a:cubicBezTo>
                <a:cubicBezTo>
                  <a:pt x="355695" y="4021064"/>
                  <a:pt x="374353" y="4005477"/>
                  <a:pt x="397772" y="3993372"/>
                </a:cubicBezTo>
                <a:cubicBezTo>
                  <a:pt x="413170" y="3983928"/>
                  <a:pt x="428354" y="3973108"/>
                  <a:pt x="438775" y="3958808"/>
                </a:cubicBezTo>
                <a:lnTo>
                  <a:pt x="454229" y="3945331"/>
                </a:lnTo>
                <a:lnTo>
                  <a:pt x="452054" y="3946288"/>
                </a:lnTo>
                <a:cubicBezTo>
                  <a:pt x="431552" y="3952005"/>
                  <a:pt x="416831" y="3944295"/>
                  <a:pt x="401034" y="3917768"/>
                </a:cubicBezTo>
                <a:cubicBezTo>
                  <a:pt x="390256" y="3898006"/>
                  <a:pt x="373924" y="3902070"/>
                  <a:pt x="363729" y="3922241"/>
                </a:cubicBezTo>
                <a:cubicBezTo>
                  <a:pt x="354611" y="3933862"/>
                  <a:pt x="352208" y="3948889"/>
                  <a:pt x="336375" y="3957104"/>
                </a:cubicBezTo>
                <a:cubicBezTo>
                  <a:pt x="312245" y="3913678"/>
                  <a:pt x="271205" y="3887019"/>
                  <a:pt x="237461" y="3851063"/>
                </a:cubicBezTo>
                <a:cubicBezTo>
                  <a:pt x="199072" y="3811454"/>
                  <a:pt x="177015" y="3767780"/>
                  <a:pt x="201631" y="3710087"/>
                </a:cubicBezTo>
                <a:cubicBezTo>
                  <a:pt x="212654" y="3679289"/>
                  <a:pt x="223677" y="3648492"/>
                  <a:pt x="237021" y="3619521"/>
                </a:cubicBezTo>
                <a:cubicBezTo>
                  <a:pt x="247216" y="3599349"/>
                  <a:pt x="264126" y="3582583"/>
                  <a:pt x="286177" y="3573623"/>
                </a:cubicBezTo>
                <a:cubicBezTo>
                  <a:pt x="289744" y="3585827"/>
                  <a:pt x="288666" y="3594378"/>
                  <a:pt x="294056" y="3604259"/>
                </a:cubicBezTo>
                <a:cubicBezTo>
                  <a:pt x="324978" y="3581602"/>
                  <a:pt x="335670" y="3565581"/>
                  <a:pt x="342050" y="3531130"/>
                </a:cubicBezTo>
                <a:cubicBezTo>
                  <a:pt x="348100" y="3511455"/>
                  <a:pt x="356720" y="3495683"/>
                  <a:pt x="377197" y="3491122"/>
                </a:cubicBezTo>
                <a:cubicBezTo>
                  <a:pt x="399746" y="3486312"/>
                  <a:pt x="419226" y="3473448"/>
                  <a:pt x="437132" y="3464985"/>
                </a:cubicBezTo>
                <a:cubicBezTo>
                  <a:pt x="456862" y="3454197"/>
                  <a:pt x="477338" y="3449635"/>
                  <a:pt x="496490" y="3451550"/>
                </a:cubicBezTo>
                <a:cubicBezTo>
                  <a:pt x="532719" y="3455626"/>
                  <a:pt x="546479" y="3447659"/>
                  <a:pt x="548714" y="3413705"/>
                </a:cubicBezTo>
                <a:cubicBezTo>
                  <a:pt x="549872" y="3388301"/>
                  <a:pt x="560814" y="3374356"/>
                  <a:pt x="580295" y="3361493"/>
                </a:cubicBezTo>
                <a:cubicBezTo>
                  <a:pt x="590409" y="3358174"/>
                  <a:pt x="600025" y="3350704"/>
                  <a:pt x="609641" y="3343235"/>
                </a:cubicBezTo>
                <a:cubicBezTo>
                  <a:pt x="662364" y="3309541"/>
                  <a:pt x="726612" y="3301836"/>
                  <a:pt x="782652" y="3278271"/>
                </a:cubicBezTo>
                <a:cubicBezTo>
                  <a:pt x="798735" y="3272132"/>
                  <a:pt x="815066" y="3268068"/>
                  <a:pt x="833967" y="3267906"/>
                </a:cubicBezTo>
                <a:cubicBezTo>
                  <a:pt x="886031" y="3263767"/>
                  <a:pt x="901118" y="3249325"/>
                  <a:pt x="911723" y="3197524"/>
                </a:cubicBezTo>
                <a:cubicBezTo>
                  <a:pt x="915452" y="3176022"/>
                  <a:pt x="923823" y="3158175"/>
                  <a:pt x="938909" y="3143733"/>
                </a:cubicBezTo>
                <a:cubicBezTo>
                  <a:pt x="963365" y="3119746"/>
                  <a:pt x="971568" y="3082969"/>
                  <a:pt x="959543" y="3052831"/>
                </a:cubicBezTo>
                <a:cubicBezTo>
                  <a:pt x="956724" y="3046853"/>
                  <a:pt x="954153" y="3042950"/>
                  <a:pt x="947935" y="3043696"/>
                </a:cubicBezTo>
                <a:cubicBezTo>
                  <a:pt x="941469" y="3042366"/>
                  <a:pt x="935749" y="3047263"/>
                  <a:pt x="936496" y="3053490"/>
                </a:cubicBezTo>
                <a:cubicBezTo>
                  <a:pt x="935171" y="3059965"/>
                  <a:pt x="935668" y="3064116"/>
                  <a:pt x="936416" y="3070342"/>
                </a:cubicBezTo>
                <a:cubicBezTo>
                  <a:pt x="944792" y="3105130"/>
                  <a:pt x="937249" y="3112350"/>
                  <a:pt x="904336" y="3118403"/>
                </a:cubicBezTo>
                <a:cubicBezTo>
                  <a:pt x="875570" y="3123960"/>
                  <a:pt x="847133" y="3114737"/>
                  <a:pt x="818366" y="3120292"/>
                </a:cubicBezTo>
                <a:cubicBezTo>
                  <a:pt x="826738" y="3102445"/>
                  <a:pt x="833036" y="3084847"/>
                  <a:pt x="841408" y="3066999"/>
                </a:cubicBezTo>
                <a:cubicBezTo>
                  <a:pt x="842733" y="3060524"/>
                  <a:pt x="845883" y="3051725"/>
                  <a:pt x="839167" y="3048319"/>
                </a:cubicBezTo>
                <a:cubicBezTo>
                  <a:pt x="832451" y="3044914"/>
                  <a:pt x="824909" y="3052135"/>
                  <a:pt x="821261" y="3056784"/>
                </a:cubicBezTo>
                <a:cubicBezTo>
                  <a:pt x="816040" y="3065831"/>
                  <a:pt x="810817" y="3074879"/>
                  <a:pt x="800952" y="3080273"/>
                </a:cubicBezTo>
                <a:cubicBezTo>
                  <a:pt x="783545" y="3092888"/>
                  <a:pt x="774756" y="3089731"/>
                  <a:pt x="770194" y="3069225"/>
                </a:cubicBezTo>
                <a:cubicBezTo>
                  <a:pt x="764886" y="3042491"/>
                  <a:pt x="758170" y="3039085"/>
                  <a:pt x="731476" y="3044392"/>
                </a:cubicBezTo>
                <a:cubicBezTo>
                  <a:pt x="715144" y="3048456"/>
                  <a:pt x="708180" y="3042975"/>
                  <a:pt x="710333" y="3025874"/>
                </a:cubicBezTo>
                <a:cubicBezTo>
                  <a:pt x="711660" y="3019398"/>
                  <a:pt x="713234" y="3014999"/>
                  <a:pt x="714809" y="3010599"/>
                </a:cubicBezTo>
                <a:cubicBezTo>
                  <a:pt x="717211" y="2995574"/>
                  <a:pt x="711822" y="2985693"/>
                  <a:pt x="694992" y="2985605"/>
                </a:cubicBezTo>
                <a:cubicBezTo>
                  <a:pt x="655615" y="2990328"/>
                  <a:pt x="621788" y="2971226"/>
                  <a:pt x="585061" y="2962997"/>
                </a:cubicBezTo>
                <a:cubicBezTo>
                  <a:pt x="576273" y="2959841"/>
                  <a:pt x="569307" y="2954360"/>
                  <a:pt x="562094" y="2946803"/>
                </a:cubicBezTo>
                <a:cubicBezTo>
                  <a:pt x="540952" y="2928285"/>
                  <a:pt x="540535" y="2907282"/>
                  <a:pt x="563912" y="2891845"/>
                </a:cubicBezTo>
                <a:cubicBezTo>
                  <a:pt x="583144" y="2876905"/>
                  <a:pt x="602625" y="2864042"/>
                  <a:pt x="624428" y="2853006"/>
                </a:cubicBezTo>
                <a:cubicBezTo>
                  <a:pt x="693482" y="2815248"/>
                  <a:pt x="762038" y="2773339"/>
                  <a:pt x="825702" y="2725701"/>
                </a:cubicBezTo>
                <a:cubicBezTo>
                  <a:pt x="841288" y="2715410"/>
                  <a:pt x="858944" y="2704870"/>
                  <a:pt x="869638" y="2688850"/>
                </a:cubicBezTo>
                <a:cubicBezTo>
                  <a:pt x="910834" y="2629168"/>
                  <a:pt x="966955" y="2588751"/>
                  <a:pt x="1033108" y="2561868"/>
                </a:cubicBezTo>
                <a:cubicBezTo>
                  <a:pt x="1039077" y="2559047"/>
                  <a:pt x="1047119" y="2555977"/>
                  <a:pt x="1046372" y="2549750"/>
                </a:cubicBezTo>
                <a:cubicBezTo>
                  <a:pt x="1045706" y="2526671"/>
                  <a:pt x="1053828" y="2506748"/>
                  <a:pt x="1057557" y="2485247"/>
                </a:cubicBezTo>
                <a:cubicBezTo>
                  <a:pt x="1058136" y="2472544"/>
                  <a:pt x="1057140" y="2464242"/>
                  <a:pt x="1045781" y="2457183"/>
                </a:cubicBezTo>
                <a:cubicBezTo>
                  <a:pt x="1036495" y="2449876"/>
                  <a:pt x="1029201" y="2459172"/>
                  <a:pt x="1023481" y="2464069"/>
                </a:cubicBezTo>
                <a:cubicBezTo>
                  <a:pt x="971256" y="2501914"/>
                  <a:pt x="919280" y="2541834"/>
                  <a:pt x="864983" y="2579927"/>
                </a:cubicBezTo>
                <a:cubicBezTo>
                  <a:pt x="806790" y="2620594"/>
                  <a:pt x="745528" y="2653206"/>
                  <a:pt x="675808" y="2667884"/>
                </a:cubicBezTo>
                <a:cubicBezTo>
                  <a:pt x="667517" y="2668878"/>
                  <a:pt x="655580" y="2674520"/>
                  <a:pt x="650688" y="2668791"/>
                </a:cubicBezTo>
                <a:cubicBezTo>
                  <a:pt x="645547" y="2660986"/>
                  <a:pt x="650520" y="2649863"/>
                  <a:pt x="653669" y="2641063"/>
                </a:cubicBezTo>
                <a:cubicBezTo>
                  <a:pt x="657317" y="2636415"/>
                  <a:pt x="658891" y="2632016"/>
                  <a:pt x="662539" y="2627367"/>
                </a:cubicBezTo>
                <a:cubicBezTo>
                  <a:pt x="667263" y="2614167"/>
                  <a:pt x="676381" y="2602546"/>
                  <a:pt x="676711" y="2587770"/>
                </a:cubicBezTo>
                <a:cubicBezTo>
                  <a:pt x="628794" y="2591412"/>
                  <a:pt x="582780" y="2575876"/>
                  <a:pt x="535859" y="2587820"/>
                </a:cubicBezTo>
                <a:cubicBezTo>
                  <a:pt x="525745" y="2591137"/>
                  <a:pt x="516708" y="2585905"/>
                  <a:pt x="525577" y="2572209"/>
                </a:cubicBezTo>
                <a:cubicBezTo>
                  <a:pt x="530800" y="2563161"/>
                  <a:pt x="531378" y="2550460"/>
                  <a:pt x="528062" y="2540330"/>
                </a:cubicBezTo>
                <a:cubicBezTo>
                  <a:pt x="514792" y="2499813"/>
                  <a:pt x="523492" y="2467188"/>
                  <a:pt x="548774" y="2432575"/>
                </a:cubicBezTo>
                <a:cubicBezTo>
                  <a:pt x="588396" y="2377293"/>
                  <a:pt x="618981" y="2316779"/>
                  <a:pt x="665816" y="2269053"/>
                </a:cubicBezTo>
                <a:cubicBezTo>
                  <a:pt x="699388" y="2233446"/>
                  <a:pt x="731136" y="2200163"/>
                  <a:pt x="760066" y="2160900"/>
                </a:cubicBezTo>
                <a:cubicBezTo>
                  <a:pt x="783772" y="2130687"/>
                  <a:pt x="812621" y="2108278"/>
                  <a:pt x="848432" y="2091351"/>
                </a:cubicBezTo>
                <a:cubicBezTo>
                  <a:pt x="872059" y="2077990"/>
                  <a:pt x="895436" y="2062554"/>
                  <a:pt x="911849" y="2041636"/>
                </a:cubicBezTo>
                <a:cubicBezTo>
                  <a:pt x="950642" y="1996981"/>
                  <a:pt x="996070" y="1972584"/>
                  <a:pt x="1054351" y="1967699"/>
                </a:cubicBezTo>
                <a:cubicBezTo>
                  <a:pt x="1099946" y="1962231"/>
                  <a:pt x="1135262" y="1941152"/>
                  <a:pt x="1157475" y="1898485"/>
                </a:cubicBezTo>
                <a:cubicBezTo>
                  <a:pt x="1171068" y="1871590"/>
                  <a:pt x="1186734" y="1844446"/>
                  <a:pt x="1202150" y="1815227"/>
                </a:cubicBezTo>
                <a:cubicBezTo>
                  <a:pt x="1223038" y="1779035"/>
                  <a:pt x="1243926" y="1742843"/>
                  <a:pt x="1276173" y="1713711"/>
                </a:cubicBezTo>
                <a:cubicBezTo>
                  <a:pt x="1283965" y="1708565"/>
                  <a:pt x="1288109" y="1708069"/>
                  <a:pt x="1295075" y="1713550"/>
                </a:cubicBezTo>
                <a:cubicBezTo>
                  <a:pt x="1313397" y="1726089"/>
                  <a:pt x="1331222" y="1734479"/>
                  <a:pt x="1350871" y="1740544"/>
                </a:cubicBezTo>
                <a:cubicBezTo>
                  <a:pt x="1385277" y="1746944"/>
                  <a:pt x="1409151" y="1735659"/>
                  <a:pt x="1426641" y="1706192"/>
                </a:cubicBezTo>
                <a:cubicBezTo>
                  <a:pt x="1433188" y="1690668"/>
                  <a:pt x="1437664" y="1675394"/>
                  <a:pt x="1442139" y="1660119"/>
                </a:cubicBezTo>
                <a:cubicBezTo>
                  <a:pt x="1454487" y="1622847"/>
                  <a:pt x="1468248" y="1614879"/>
                  <a:pt x="1503897" y="1631658"/>
                </a:cubicBezTo>
                <a:cubicBezTo>
                  <a:pt x="1503897" y="1631658"/>
                  <a:pt x="1505722" y="1629333"/>
                  <a:pt x="1507794" y="1629086"/>
                </a:cubicBezTo>
                <a:cubicBezTo>
                  <a:pt x="1509120" y="1622609"/>
                  <a:pt x="1510694" y="1618210"/>
                  <a:pt x="1512020" y="1611735"/>
                </a:cubicBezTo>
                <a:cubicBezTo>
                  <a:pt x="1518899" y="1581434"/>
                  <a:pt x="1526441" y="1574213"/>
                  <a:pt x="1553055" y="1585759"/>
                </a:cubicBezTo>
                <a:cubicBezTo>
                  <a:pt x="1601639" y="1605197"/>
                  <a:pt x="1648809" y="1595329"/>
                  <a:pt x="1694983" y="1577158"/>
                </a:cubicBezTo>
                <a:cubicBezTo>
                  <a:pt x="1744806" y="1554340"/>
                  <a:pt x="1785591" y="1526288"/>
                  <a:pt x="1799845" y="1469839"/>
                </a:cubicBezTo>
                <a:cubicBezTo>
                  <a:pt x="1804071" y="1452488"/>
                  <a:pt x="1812443" y="1434641"/>
                  <a:pt x="1823136" y="1418621"/>
                </a:cubicBezTo>
                <a:cubicBezTo>
                  <a:pt x="1842448" y="1386829"/>
                  <a:pt x="1872541" y="1374798"/>
                  <a:pt x="1908770" y="1378875"/>
                </a:cubicBezTo>
                <a:cubicBezTo>
                  <a:pt x="1927921" y="1380789"/>
                  <a:pt x="1942179" y="1376973"/>
                  <a:pt x="1955443" y="1364855"/>
                </a:cubicBezTo>
                <a:cubicBezTo>
                  <a:pt x="1976249" y="1345517"/>
                  <a:pt x="1997304" y="1328254"/>
                  <a:pt x="2018857" y="1315141"/>
                </a:cubicBezTo>
                <a:cubicBezTo>
                  <a:pt x="2085840" y="1277632"/>
                  <a:pt x="2147680" y="1232318"/>
                  <a:pt x="2202060" y="1177371"/>
                </a:cubicBezTo>
                <a:cubicBezTo>
                  <a:pt x="2222616" y="1155957"/>
                  <a:pt x="2248066" y="1140273"/>
                  <a:pt x="2279154" y="1136543"/>
                </a:cubicBezTo>
                <a:cubicBezTo>
                  <a:pt x="2330720" y="1128254"/>
                  <a:pt x="2369184" y="1098375"/>
                  <a:pt x="2402507" y="1060693"/>
                </a:cubicBezTo>
                <a:cubicBezTo>
                  <a:pt x="2415521" y="1046499"/>
                  <a:pt x="2430857" y="1034133"/>
                  <a:pt x="2451582" y="1031647"/>
                </a:cubicBezTo>
                <a:cubicBezTo>
                  <a:pt x="2459872" y="1030652"/>
                  <a:pt x="2465841" y="1027832"/>
                  <a:pt x="2471312" y="1020859"/>
                </a:cubicBezTo>
                <a:cubicBezTo>
                  <a:pt x="2508033" y="976452"/>
                  <a:pt x="2559430" y="949234"/>
                  <a:pt x="2614144" y="932145"/>
                </a:cubicBezTo>
                <a:cubicBezTo>
                  <a:pt x="2630227" y="926005"/>
                  <a:pt x="2644734" y="924265"/>
                  <a:pt x="2654767" y="937800"/>
                </a:cubicBezTo>
                <a:cubicBezTo>
                  <a:pt x="2669442" y="954988"/>
                  <a:pt x="2648965" y="959549"/>
                  <a:pt x="2643744" y="968598"/>
                </a:cubicBezTo>
                <a:cubicBezTo>
                  <a:pt x="2639021" y="981796"/>
                  <a:pt x="2627083" y="987438"/>
                  <a:pt x="2611828" y="982952"/>
                </a:cubicBezTo>
                <a:cubicBezTo>
                  <a:pt x="2583392" y="973731"/>
                  <a:pt x="2583392" y="973731"/>
                  <a:pt x="2571871" y="1000377"/>
                </a:cubicBezTo>
                <a:cubicBezTo>
                  <a:pt x="2568721" y="1009176"/>
                  <a:pt x="2563499" y="1018224"/>
                  <a:pt x="2558277" y="1027272"/>
                </a:cubicBezTo>
                <a:cubicBezTo>
                  <a:pt x="2556702" y="1031672"/>
                  <a:pt x="2555378" y="1038147"/>
                  <a:pt x="2560020" y="1041801"/>
                </a:cubicBezTo>
                <a:cubicBezTo>
                  <a:pt x="2564663" y="1045455"/>
                  <a:pt x="2569306" y="1049109"/>
                  <a:pt x="2575025" y="1044212"/>
                </a:cubicBezTo>
                <a:cubicBezTo>
                  <a:pt x="2588786" y="1036246"/>
                  <a:pt x="2604290" y="1042808"/>
                  <a:pt x="2616974" y="1043392"/>
                </a:cubicBezTo>
                <a:cubicBezTo>
                  <a:pt x="2629659" y="1043976"/>
                  <a:pt x="2644416" y="1044311"/>
                  <a:pt x="2654032" y="1036841"/>
                </a:cubicBezTo>
                <a:cubicBezTo>
                  <a:pt x="2707582" y="992522"/>
                  <a:pt x="2772659" y="974190"/>
                  <a:pt x="2838482" y="962085"/>
                </a:cubicBezTo>
                <a:cubicBezTo>
                  <a:pt x="2858959" y="957523"/>
                  <a:pt x="2872969" y="951632"/>
                  <a:pt x="2881091" y="931710"/>
                </a:cubicBezTo>
                <a:cubicBezTo>
                  <a:pt x="2885567" y="916434"/>
                  <a:pt x="2893857" y="915441"/>
                  <a:pt x="2905713" y="926651"/>
                </a:cubicBezTo>
                <a:cubicBezTo>
                  <a:pt x="2913175" y="936283"/>
                  <a:pt x="2922462" y="943591"/>
                  <a:pt x="2936223" y="935624"/>
                </a:cubicBezTo>
                <a:cubicBezTo>
                  <a:pt x="2951807" y="925333"/>
                  <a:pt x="2965071" y="913216"/>
                  <a:pt x="2971618" y="897692"/>
                </a:cubicBezTo>
                <a:cubicBezTo>
                  <a:pt x="2976343" y="884493"/>
                  <a:pt x="2984134" y="879348"/>
                  <a:pt x="2998643" y="877608"/>
                </a:cubicBezTo>
                <a:cubicBezTo>
                  <a:pt x="3004860" y="876862"/>
                  <a:pt x="3011078" y="876116"/>
                  <a:pt x="3017047" y="873296"/>
                </a:cubicBezTo>
                <a:cubicBezTo>
                  <a:pt x="3055181" y="858195"/>
                  <a:pt x="3093315" y="843094"/>
                  <a:pt x="3133770" y="829820"/>
                </a:cubicBezTo>
                <a:cubicBezTo>
                  <a:pt x="3150101" y="825756"/>
                  <a:pt x="3164111" y="819866"/>
                  <a:pt x="3172731" y="804093"/>
                </a:cubicBezTo>
                <a:cubicBezTo>
                  <a:pt x="3180026" y="794797"/>
                  <a:pt x="3187818" y="789652"/>
                  <a:pt x="3199176" y="796711"/>
                </a:cubicBezTo>
                <a:cubicBezTo>
                  <a:pt x="3228609" y="814235"/>
                  <a:pt x="3255054" y="806853"/>
                  <a:pt x="3285395" y="796897"/>
                </a:cubicBezTo>
                <a:cubicBezTo>
                  <a:pt x="3361912" y="768771"/>
                  <a:pt x="3437601" y="751272"/>
                  <a:pt x="3519095" y="764657"/>
                </a:cubicBezTo>
                <a:cubicBezTo>
                  <a:pt x="3549107" y="769479"/>
                  <a:pt x="3578372" y="768076"/>
                  <a:pt x="3606641" y="758369"/>
                </a:cubicBezTo>
                <a:cubicBezTo>
                  <a:pt x="3653314" y="744350"/>
                  <a:pt x="3700235" y="732406"/>
                  <a:pt x="3747656" y="724613"/>
                </a:cubicBezTo>
                <a:cubicBezTo>
                  <a:pt x="3811655" y="714832"/>
                  <a:pt x="3876153" y="709201"/>
                  <a:pt x="3937913" y="680740"/>
                </a:cubicBezTo>
                <a:cubicBezTo>
                  <a:pt x="3987486" y="655846"/>
                  <a:pt x="4040626" y="643157"/>
                  <a:pt x="4096087" y="632294"/>
                </a:cubicBezTo>
                <a:cubicBezTo>
                  <a:pt x="4147653" y="624004"/>
                  <a:pt x="4199466" y="617790"/>
                  <a:pt x="4249536" y="597046"/>
                </a:cubicBezTo>
                <a:cubicBezTo>
                  <a:pt x="4285599" y="582194"/>
                  <a:pt x="4322406" y="573569"/>
                  <a:pt x="4359214" y="564943"/>
                </a:cubicBezTo>
                <a:cubicBezTo>
                  <a:pt x="4513411" y="535923"/>
                  <a:pt x="4664291" y="496773"/>
                  <a:pt x="4813595" y="462023"/>
                </a:cubicBezTo>
                <a:cubicBezTo>
                  <a:pt x="4978981" y="421134"/>
                  <a:pt x="5142048" y="378416"/>
                  <a:pt x="5307933" y="341677"/>
                </a:cubicBezTo>
                <a:cubicBezTo>
                  <a:pt x="5465528" y="305933"/>
                  <a:pt x="5623869" y="276416"/>
                  <a:pt x="5783456" y="257275"/>
                </a:cubicBezTo>
                <a:cubicBezTo>
                  <a:pt x="5905737" y="242610"/>
                  <a:pt x="6027270" y="221718"/>
                  <a:pt x="6148305" y="196674"/>
                </a:cubicBezTo>
                <a:cubicBezTo>
                  <a:pt x="6240575" y="177186"/>
                  <a:pt x="6332844" y="157698"/>
                  <a:pt x="6425610" y="142361"/>
                </a:cubicBezTo>
                <a:cubicBezTo>
                  <a:pt x="6491683" y="132331"/>
                  <a:pt x="6557756" y="122302"/>
                  <a:pt x="6625653" y="109948"/>
                </a:cubicBezTo>
                <a:cubicBezTo>
                  <a:pt x="6667103" y="104977"/>
                  <a:pt x="6710627" y="99756"/>
                  <a:pt x="6751829" y="92709"/>
                </a:cubicBezTo>
                <a:cubicBezTo>
                  <a:pt x="6766336" y="90969"/>
                  <a:pt x="6778772" y="89478"/>
                  <a:pt x="6791208" y="87987"/>
                </a:cubicBezTo>
                <a:cubicBezTo>
                  <a:pt x="6795352" y="87489"/>
                  <a:pt x="6797674" y="89316"/>
                  <a:pt x="6799747" y="89067"/>
                </a:cubicBezTo>
                <a:cubicBezTo>
                  <a:pt x="6997883" y="75830"/>
                  <a:pt x="7193531" y="41839"/>
                  <a:pt x="7392414" y="34830"/>
                </a:cubicBezTo>
                <a:cubicBezTo>
                  <a:pt x="7444726" y="32766"/>
                  <a:pt x="7496540" y="26552"/>
                  <a:pt x="7549100" y="26564"/>
                </a:cubicBezTo>
                <a:cubicBezTo>
                  <a:pt x="7664585" y="25347"/>
                  <a:pt x="7777498" y="20225"/>
                  <a:pt x="7892234" y="12781"/>
                </a:cubicBezTo>
                <a:cubicBezTo>
                  <a:pt x="7981852" y="6243"/>
                  <a:pt x="8071469" y="-294"/>
                  <a:pt x="8162580" y="5622"/>
                </a:cubicBezTo>
                <a:cubicBezTo>
                  <a:pt x="8247474" y="12283"/>
                  <a:pt x="8331870" y="14793"/>
                  <a:pt x="8414274" y="699"/>
                </a:cubicBezTo>
                <a:cubicBezTo>
                  <a:pt x="8418419" y="203"/>
                  <a:pt x="8422046" y="-233"/>
                  <a:pt x="8425507" y="1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099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2105951-093F-4DBA-87B8-6EA3AEB1F06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0510" y="0"/>
            <a:ext cx="5211490" cy="6858000"/>
          </a:xfrm>
          <a:custGeom>
            <a:avLst/>
            <a:gdLst>
              <a:gd name="connsiteX0" fmla="*/ 2670272 w 5211490"/>
              <a:gd name="connsiteY0" fmla="*/ 4667295 h 6858000"/>
              <a:gd name="connsiteX1" fmla="*/ 5211490 w 5211490"/>
              <a:gd name="connsiteY1" fmla="*/ 4667295 h 6858000"/>
              <a:gd name="connsiteX2" fmla="*/ 3940880 w 5211490"/>
              <a:gd name="connsiteY2" fmla="*/ 6858000 h 6858000"/>
              <a:gd name="connsiteX3" fmla="*/ 3940880 w 5211490"/>
              <a:gd name="connsiteY3" fmla="*/ 2396645 h 6858000"/>
              <a:gd name="connsiteX4" fmla="*/ 5211490 w 5211490"/>
              <a:gd name="connsiteY4" fmla="*/ 4587350 h 6858000"/>
              <a:gd name="connsiteX5" fmla="*/ 2670272 w 5211490"/>
              <a:gd name="connsiteY5" fmla="*/ 4587350 h 6858000"/>
              <a:gd name="connsiteX6" fmla="*/ 1336442 w 5211490"/>
              <a:gd name="connsiteY6" fmla="*/ 2343034 h 6858000"/>
              <a:gd name="connsiteX7" fmla="*/ 3877660 w 5211490"/>
              <a:gd name="connsiteY7" fmla="*/ 2343034 h 6858000"/>
              <a:gd name="connsiteX8" fmla="*/ 2607050 w 5211490"/>
              <a:gd name="connsiteY8" fmla="*/ 4533739 h 6858000"/>
              <a:gd name="connsiteX9" fmla="*/ 5211490 w 5211490"/>
              <a:gd name="connsiteY9" fmla="*/ 165700 h 6858000"/>
              <a:gd name="connsiteX10" fmla="*/ 5211490 w 5211490"/>
              <a:gd name="connsiteY10" fmla="*/ 4413971 h 6858000"/>
              <a:gd name="connsiteX11" fmla="*/ 3982992 w 5211490"/>
              <a:gd name="connsiteY11" fmla="*/ 2298842 h 6858000"/>
              <a:gd name="connsiteX12" fmla="*/ 2607050 w 5211490"/>
              <a:gd name="connsiteY12" fmla="*/ 63450 h 6858000"/>
              <a:gd name="connsiteX13" fmla="*/ 3877660 w 5211490"/>
              <a:gd name="connsiteY13" fmla="*/ 2254154 h 6858000"/>
              <a:gd name="connsiteX14" fmla="*/ 1336442 w 5211490"/>
              <a:gd name="connsiteY14" fmla="*/ 2254154 h 6858000"/>
              <a:gd name="connsiteX15" fmla="*/ 2670272 w 5211490"/>
              <a:gd name="connsiteY15" fmla="*/ 0 h 6858000"/>
              <a:gd name="connsiteX16" fmla="*/ 5211490 w 5211490"/>
              <a:gd name="connsiteY16" fmla="*/ 0 h 6858000"/>
              <a:gd name="connsiteX17" fmla="*/ 3940880 w 5211490"/>
              <a:gd name="connsiteY17" fmla="*/ 2190704 h 6858000"/>
              <a:gd name="connsiteX18" fmla="*/ 0 w 5211490"/>
              <a:gd name="connsiteY18" fmla="*/ 0 h 6858000"/>
              <a:gd name="connsiteX19" fmla="*/ 2541218 w 5211490"/>
              <a:gd name="connsiteY19" fmla="*/ 0 h 6858000"/>
              <a:gd name="connsiteX20" fmla="*/ 1270609 w 5211490"/>
              <a:gd name="connsiteY20" fmla="*/ 21907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11490" h="6858000">
                <a:moveTo>
                  <a:pt x="2670272" y="4667295"/>
                </a:moveTo>
                <a:lnTo>
                  <a:pt x="5211490" y="4667295"/>
                </a:lnTo>
                <a:lnTo>
                  <a:pt x="3940880" y="6858000"/>
                </a:lnTo>
                <a:close/>
                <a:moveTo>
                  <a:pt x="3940880" y="2396645"/>
                </a:moveTo>
                <a:lnTo>
                  <a:pt x="5211490" y="4587350"/>
                </a:lnTo>
                <a:lnTo>
                  <a:pt x="2670272" y="4587350"/>
                </a:lnTo>
                <a:close/>
                <a:moveTo>
                  <a:pt x="1336442" y="2343034"/>
                </a:moveTo>
                <a:lnTo>
                  <a:pt x="3877660" y="2343034"/>
                </a:lnTo>
                <a:lnTo>
                  <a:pt x="2607050" y="4533739"/>
                </a:lnTo>
                <a:close/>
                <a:moveTo>
                  <a:pt x="5211490" y="165700"/>
                </a:moveTo>
                <a:lnTo>
                  <a:pt x="5211490" y="4413971"/>
                </a:lnTo>
                <a:lnTo>
                  <a:pt x="3982992" y="2298842"/>
                </a:lnTo>
                <a:close/>
                <a:moveTo>
                  <a:pt x="2607050" y="63450"/>
                </a:moveTo>
                <a:lnTo>
                  <a:pt x="3877660" y="2254154"/>
                </a:lnTo>
                <a:lnTo>
                  <a:pt x="1336442" y="2254154"/>
                </a:lnTo>
                <a:close/>
                <a:moveTo>
                  <a:pt x="2670272" y="0"/>
                </a:moveTo>
                <a:lnTo>
                  <a:pt x="5211490" y="0"/>
                </a:lnTo>
                <a:lnTo>
                  <a:pt x="3940880" y="2190704"/>
                </a:lnTo>
                <a:close/>
                <a:moveTo>
                  <a:pt x="0" y="0"/>
                </a:moveTo>
                <a:lnTo>
                  <a:pt x="2541218" y="0"/>
                </a:lnTo>
                <a:lnTo>
                  <a:pt x="1270609" y="21907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8331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84009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4157375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58946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06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4634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62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D0BE3-9C95-4299-A120-8634A682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5733B-5B3A-4E95-BFB9-6B58C69F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9C32A-747A-4BC1-95E8-F87FFDCB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48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3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1456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539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422293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206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7423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58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9707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484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22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874A-7704-4FD9-9E21-3E528BD6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A4D5-6650-430C-8E72-D31C541D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1C30C-0EA4-4FEF-9991-E3ACA2B2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ADBD3-822B-4AA8-A7B2-9615A44B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D60BD-E7F1-4FC7-896E-14F7B440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5BB06-9DB2-4926-BBB4-79D8CD21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184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846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088722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82682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5072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315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9073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1EC706-9B2A-49F5-97BC-E209B476C2B1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808CE623-27B8-43AB-B5D9-3DE79F20DB46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15D9C0A-5675-4A80-A9EA-43FD7CDCBFD3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3C91C55-8330-42C8-874B-83C2FBF456B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그림 개체 틀 2">
            <a:extLst>
              <a:ext uri="{FF2B5EF4-FFF2-40B4-BE49-F238E27FC236}">
                <a16:creationId xmlns:a16="http://schemas.microsoft.com/office/drawing/2014/main" id="{BF15BA92-3EF6-48C3-AA21-1292133158A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8" name="그림 개체 틀 2">
            <a:extLst>
              <a:ext uri="{FF2B5EF4-FFF2-40B4-BE49-F238E27FC236}">
                <a16:creationId xmlns:a16="http://schemas.microsoft.com/office/drawing/2014/main" id="{354B4D73-B397-4586-B2AD-3EF3B8AF9C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44FA530-F3AC-432C-B292-D5669FE0B731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52EAC11F-DE69-448D-BFD4-86EBF9111757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E4E9C488-86DA-443B-A396-8755783C19DF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그림 개체 틀 2">
            <a:extLst>
              <a:ext uri="{FF2B5EF4-FFF2-40B4-BE49-F238E27FC236}">
                <a16:creationId xmlns:a16="http://schemas.microsoft.com/office/drawing/2014/main" id="{8FEFB4DC-34CA-4362-95F1-BF84F8BF681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7" name="그림 개체 틀 2">
            <a:extLst>
              <a:ext uri="{FF2B5EF4-FFF2-40B4-BE49-F238E27FC236}">
                <a16:creationId xmlns:a16="http://schemas.microsoft.com/office/drawing/2014/main" id="{4D3C3EC1-9F71-4515-ABEF-BB113E2E704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8" name="그림 개체 틀 2">
            <a:extLst>
              <a:ext uri="{FF2B5EF4-FFF2-40B4-BE49-F238E27FC236}">
                <a16:creationId xmlns:a16="http://schemas.microsoft.com/office/drawing/2014/main" id="{233F0B8F-F7BE-411C-87A0-E69E0EEBAC11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58584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FFBB0F-9EF1-4E19-B8D3-5DCE4E2836B5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ACCF6-EFC7-48A6-8A1C-B0337CE1DAC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643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3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BF4E-B83C-436A-A287-394F992D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5A5FB-D9A5-43AA-9BDB-203742796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C5AF9-B20B-4626-867E-D8DC82CE8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20B81-5C0C-4FFA-971E-4960CA6D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BF8C1-9302-40BF-A28C-CEF2077B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F1C19-D3E7-43C6-960B-4F92533C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4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EBE981A-12EC-49E4-96F9-27C5E492715C}"/>
              </a:ext>
            </a:extLst>
          </p:cNvPr>
          <p:cNvSpPr/>
          <p:nvPr userDrawn="1"/>
        </p:nvSpPr>
        <p:spPr>
          <a:xfrm>
            <a:off x="3743865" y="0"/>
            <a:ext cx="84481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51DC9-0F2B-4D5D-968D-DBB2B459608B}"/>
              </a:ext>
            </a:extLst>
          </p:cNvPr>
          <p:cNvSpPr/>
          <p:nvPr userDrawn="1"/>
        </p:nvSpPr>
        <p:spPr>
          <a:xfrm>
            <a:off x="1630392" y="836762"/>
            <a:ext cx="5796951" cy="5184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0E636D-9A90-4023-9EA4-D9042A7E93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-1" y="1308600"/>
            <a:ext cx="6918385" cy="424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357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58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D4160AF-2D47-4669-8F60-785AEF6417E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CD614-ACFD-4819-95F0-6915A8C8374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78933" y="3562350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0946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0030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BEE781-F444-4B0D-8AF9-035A0D4C58C3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56F0DC5E-FBE2-4759-8F5D-6F1A1E77C81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B5FB4A1-62D5-4453-B43D-59762D790B81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5E2D4C86-60FD-48A6-87F8-636D7DADF30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6867E90-054D-4A61-B7FE-D8FB1743CB87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D409B730-BDE6-4E4B-887F-9EF9C6B6459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6C8F719D-5127-4A86-90AE-6D6518FC7F10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E523424-269F-41F4-8175-8A8D907E6C3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F06F2730-AED3-412C-846B-FDB552738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1440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6712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625AECB1-C1C4-4AAA-AC0C-2C4FD3BEA8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381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4136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721BE84-CF5F-49AA-B545-2B302D5ADF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4030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BD9B5-5E7D-4F99-9405-29C60162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86A4A-A926-43FF-A37D-4C04CEB9C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BBC9-81EF-491C-9FC8-E1D5EA9EB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9A273-F25D-4E1D-BF18-F2D46D53D2F5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AD5E-F1A2-46B3-8D1B-600A40DC1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CDA3-B2E1-4241-86D3-E8BFC61A7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322D-F6CA-41BF-8375-A46CDB9A5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10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1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5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7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9" r:id="rId16"/>
    <p:sldLayoutId id="2147483881" r:id="rId17"/>
    <p:sldLayoutId id="2147483882" r:id="rId18"/>
    <p:sldLayoutId id="21474838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udzeta@vranje.org.rs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AB6766D-BAC8-423D-BABD-F97C53F69E0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9077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795FA67-EE80-45B3-932A-40E15F37775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950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F620182-E398-42B7-B8B3-73CB4EE474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4309"/>
          <a:stretch>
            <a:fillRect/>
          </a:stretch>
        </p:blipFill>
        <p:spPr/>
      </p:pic>
      <p:pic>
        <p:nvPicPr>
          <p:cNvPr id="31" name="Image 2" descr="preencoded.png">
            <a:extLst>
              <a:ext uri="{FF2B5EF4-FFF2-40B4-BE49-F238E27FC236}">
                <a16:creationId xmlns:a16="http://schemas.microsoft.com/office/drawing/2014/main" id="{1146A7F5-70D8-4F25-997C-077CC274B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833" y="408527"/>
            <a:ext cx="1334517" cy="1483051"/>
          </a:xfrm>
          <a:prstGeom prst="rect">
            <a:avLst/>
          </a:prstGeom>
        </p:spPr>
      </p:pic>
      <p:sp>
        <p:nvSpPr>
          <p:cNvPr id="32" name="Text 0">
            <a:extLst>
              <a:ext uri="{FF2B5EF4-FFF2-40B4-BE49-F238E27FC236}">
                <a16:creationId xmlns:a16="http://schemas.microsoft.com/office/drawing/2014/main" id="{76AE833D-86DC-4BC4-86EC-98BAB1C31732}"/>
              </a:ext>
            </a:extLst>
          </p:cNvPr>
          <p:cNvSpPr/>
          <p:nvPr/>
        </p:nvSpPr>
        <p:spPr>
          <a:xfrm>
            <a:off x="655262" y="2066925"/>
            <a:ext cx="3887999" cy="3495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917"/>
              </a:lnSpc>
            </a:pP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elasio" pitchFamily="34" charset="-120"/>
              </a:rPr>
              <a:t>ГРАД ВРАЊЕ</a:t>
            </a:r>
            <a:endParaRPr lang="sr-Cyrl-RS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Gelasio" pitchFamily="34" charset="-120"/>
            </a:endParaRPr>
          </a:p>
          <a:p>
            <a:pPr algn="ctr">
              <a:lnSpc>
                <a:spcPts val="3917"/>
              </a:lnSpc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elasio" pitchFamily="34" charset="-120"/>
              </a:rPr>
              <a:t>ГРАЂАНСКИ ВОДИЧ КРОЗ БУЏЕТ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Gelasio" pitchFamily="34" charset="-120"/>
              </a:rPr>
              <a:t>ГРАДА ВРАЊА ЗА 2026. ГОДИНУ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2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04E7A8B-C554-454A-8DF8-BC111390A7B1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1" b="29311"/>
          <a:stretch>
            <a:fillRect/>
          </a:stretch>
        </p:blipFill>
        <p:spPr>
          <a:xfrm>
            <a:off x="17109" y="1646900"/>
            <a:ext cx="11468910" cy="2645996"/>
          </a:xfrm>
        </p:spPr>
      </p:pic>
      <p:sp>
        <p:nvSpPr>
          <p:cNvPr id="21" name="Text 0">
            <a:extLst>
              <a:ext uri="{FF2B5EF4-FFF2-40B4-BE49-F238E27FC236}">
                <a16:creationId xmlns:a16="http://schemas.microsoft.com/office/drawing/2014/main" id="{584AECAD-6C59-43B7-A3D6-42261D2E33CA}"/>
              </a:ext>
            </a:extLst>
          </p:cNvPr>
          <p:cNvSpPr/>
          <p:nvPr/>
        </p:nvSpPr>
        <p:spPr>
          <a:xfrm>
            <a:off x="1988307" y="472005"/>
            <a:ext cx="8422517" cy="679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ПРОЈЕКТИ ИЗ ОБЛАСТИ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РАЗВОЈА КУЛТУРЕ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22" name="Shape 13">
            <a:extLst>
              <a:ext uri="{FF2B5EF4-FFF2-40B4-BE49-F238E27FC236}">
                <a16:creationId xmlns:a16="http://schemas.microsoft.com/office/drawing/2014/main" id="{ECD1DDF8-3156-4432-A9D0-E1B96DF5238C}"/>
              </a:ext>
            </a:extLst>
          </p:cNvPr>
          <p:cNvSpPr/>
          <p:nvPr/>
        </p:nvSpPr>
        <p:spPr>
          <a:xfrm flipV="1">
            <a:off x="245233" y="1204545"/>
            <a:ext cx="7430452" cy="6243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D865607C-FEC6-4EF3-BF46-BEE3AB834805}"/>
              </a:ext>
            </a:extLst>
          </p:cNvPr>
          <p:cNvSpPr txBox="1"/>
          <p:nvPr/>
        </p:nvSpPr>
        <p:spPr>
          <a:xfrm>
            <a:off x="600075" y="5247450"/>
            <a:ext cx="538162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ланирано је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00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.000</a:t>
            </a:r>
            <a:r>
              <a:rPr kumimoji="0" lang="ru-RU" sz="16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динара</a:t>
            </a: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– 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Обележавање Дана оснивања библиотеке у јуну месецу.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461E8A2B-0B94-460F-BA40-6C5162ED76AA}"/>
              </a:ext>
            </a:extLst>
          </p:cNvPr>
          <p:cNvSpPr txBox="1"/>
          <p:nvPr/>
        </p:nvSpPr>
        <p:spPr>
          <a:xfrm>
            <a:off x="819149" y="4524375"/>
            <a:ext cx="444341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sr-Cyrl-RS" sz="20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’’Књига чува људе’’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4FCE3C85-87F2-47CD-A097-53B80E299AFF}"/>
              </a:ext>
            </a:extLst>
          </p:cNvPr>
          <p:cNvSpPr txBox="1"/>
          <p:nvPr/>
        </p:nvSpPr>
        <p:spPr>
          <a:xfrm>
            <a:off x="6667500" y="5229275"/>
            <a:ext cx="515832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ланирано је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5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00.000 динара -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Манифестација која се организује у марту месецу у трајању од три дана.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04774424-D6AA-4AC6-BED0-2D3216900BE5}"/>
              </a:ext>
            </a:extLst>
          </p:cNvPr>
          <p:cNvSpPr txBox="1"/>
          <p:nvPr/>
        </p:nvSpPr>
        <p:spPr>
          <a:xfrm>
            <a:off x="6886576" y="4524375"/>
            <a:ext cx="542924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</a:t>
            </a:r>
            <a:r>
              <a:rPr kumimoji="0" lang="ru-RU" sz="20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’’Борини књижевни дани’’</a:t>
            </a:r>
          </a:p>
        </p:txBody>
      </p:sp>
    </p:spTree>
    <p:extLst>
      <p:ext uri="{BB962C8B-B14F-4D97-AF65-F5344CB8AC3E}">
        <p14:creationId xmlns:p14="http://schemas.microsoft.com/office/powerpoint/2010/main" val="158245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0">
            <a:extLst>
              <a:ext uri="{FF2B5EF4-FFF2-40B4-BE49-F238E27FC236}">
                <a16:creationId xmlns:a16="http://schemas.microsoft.com/office/drawing/2014/main" id="{584AECAD-6C59-43B7-A3D6-42261D2E33CA}"/>
              </a:ext>
            </a:extLst>
          </p:cNvPr>
          <p:cNvSpPr/>
          <p:nvPr/>
        </p:nvSpPr>
        <p:spPr>
          <a:xfrm>
            <a:off x="245232" y="277260"/>
            <a:ext cx="11127617" cy="927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 algn="ctr"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22" name="Shape 13">
            <a:extLst>
              <a:ext uri="{FF2B5EF4-FFF2-40B4-BE49-F238E27FC236}">
                <a16:creationId xmlns:a16="http://schemas.microsoft.com/office/drawing/2014/main" id="{ECD1DDF8-3156-4432-A9D0-E1B96DF5238C}"/>
              </a:ext>
            </a:extLst>
          </p:cNvPr>
          <p:cNvSpPr/>
          <p:nvPr/>
        </p:nvSpPr>
        <p:spPr>
          <a:xfrm flipV="1">
            <a:off x="245233" y="1204545"/>
            <a:ext cx="7430452" cy="6243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FBC5F0F6-5387-422B-9D7D-4BFFFC52BF01}"/>
              </a:ext>
            </a:extLst>
          </p:cNvPr>
          <p:cNvSpPr txBox="1"/>
          <p:nvPr/>
        </p:nvSpPr>
        <p:spPr>
          <a:xfrm>
            <a:off x="4146942" y="4329934"/>
            <a:ext cx="399452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’’4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6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 Борини позоришни дани’’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F026EC3A-04D6-4A7A-B717-B5DEC33030EC}"/>
              </a:ext>
            </a:extLst>
          </p:cNvPr>
          <p:cNvSpPr txBox="1"/>
          <p:nvPr/>
        </p:nvSpPr>
        <p:spPr>
          <a:xfrm>
            <a:off x="4133641" y="5099457"/>
            <a:ext cx="365781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За најстарији позоришни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фестивал на југу Србије, планирано је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7.300.000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динара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Од 2023. год.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естивал је међународног карактера.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917703A9-4857-4801-995F-63A02803F133}"/>
              </a:ext>
            </a:extLst>
          </p:cNvPr>
          <p:cNvSpPr txBox="1"/>
          <p:nvPr/>
        </p:nvSpPr>
        <p:spPr>
          <a:xfrm>
            <a:off x="8141470" y="4376101"/>
            <a:ext cx="405053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    Манифестација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  ’’Златни пуж 202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6.</a:t>
            </a:r>
            <a:r>
              <a:rPr kumimoji="0" lang="ru-RU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’’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2F4CDDFC-4311-4B46-9B4F-AE240A67C996}"/>
              </a:ext>
            </a:extLst>
          </p:cNvPr>
          <p:cNvSpPr txBox="1"/>
          <p:nvPr/>
        </p:nvSpPr>
        <p:spPr>
          <a:xfrm>
            <a:off x="8141471" y="5222567"/>
            <a:ext cx="3868615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ланирано је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1.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00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0.000 динара. – Међународни фестивал анимираног филма, одржава се током августа месеца.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77372-7414-4871-9D8A-5CC3A804830A}"/>
              </a:ext>
            </a:extLst>
          </p:cNvPr>
          <p:cNvSpPr/>
          <p:nvPr/>
        </p:nvSpPr>
        <p:spPr>
          <a:xfrm>
            <a:off x="36144" y="4283768"/>
            <a:ext cx="40974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  „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150 година од рођења </a:t>
            </a:r>
          </a:p>
          <a:p>
            <a:pPr lvl="0" algn="ctr">
              <a:defRPr/>
            </a:pPr>
            <a:r>
              <a:rPr lang="sr-Cyrl-R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Борисава Станковића“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1F3FC-BCAD-4CC7-B912-6ED35B94B027}"/>
              </a:ext>
            </a:extLst>
          </p:cNvPr>
          <p:cNvSpPr/>
          <p:nvPr/>
        </p:nvSpPr>
        <p:spPr>
          <a:xfrm>
            <a:off x="36144" y="5052889"/>
            <a:ext cx="393578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Планирано је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1.2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00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.000 динара. 2026. година биће у знаку обележавања годишњице рођења писца.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199D1-F956-4DD5-AB8F-50DDF456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5" y="1024881"/>
            <a:ext cx="2836983" cy="30812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AutoShape 4" descr="U petak počinju 42. Borini pozorišni dani | VRANJENEWS">
            <a:extLst>
              <a:ext uri="{FF2B5EF4-FFF2-40B4-BE49-F238E27FC236}">
                <a16:creationId xmlns:a16="http://schemas.microsoft.com/office/drawing/2014/main" id="{FC9CDF87-A336-4B27-B727-1182DC1E0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45. &quot;Borini pozorišni dani&quot; - UDOVICA ŽIVOG ČOVEKA">
            <a:extLst>
              <a:ext uri="{FF2B5EF4-FFF2-40B4-BE49-F238E27FC236}">
                <a16:creationId xmlns:a16="http://schemas.microsoft.com/office/drawing/2014/main" id="{4B578F10-4B2E-4311-96AC-98515D90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0" y="1428506"/>
            <a:ext cx="2112974" cy="2401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A4174-1D2C-443A-B539-F46E2500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35578"/>
          <a:stretch/>
        </p:blipFill>
        <p:spPr>
          <a:xfrm>
            <a:off x="8463758" y="920565"/>
            <a:ext cx="2836983" cy="3185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C6F487-FBC2-452D-9E95-BFA64CBC0383}"/>
              </a:ext>
            </a:extLst>
          </p:cNvPr>
          <p:cNvSpPr txBox="1"/>
          <p:nvPr/>
        </p:nvSpPr>
        <p:spPr>
          <a:xfrm>
            <a:off x="2409825" y="277260"/>
            <a:ext cx="641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ПРОЈЕКТИ ИЗ ОБЛАСТИ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РАЗВОЈА КУЛТУРЕ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391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5D427-E3FE-4198-AAE3-2226C2B168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87254"/>
            <a:ext cx="11573197" cy="1131971"/>
          </a:xfrm>
        </p:spPr>
        <p:txBody>
          <a:bodyPr/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Јавна расправа о буџету за 2026. годину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B4815-FB85-44FA-8A36-1E0F31682FA9}"/>
              </a:ext>
            </a:extLst>
          </p:cNvPr>
          <p:cNvSpPr txBox="1"/>
          <p:nvPr/>
        </p:nvSpPr>
        <p:spPr>
          <a:xfrm>
            <a:off x="1875633" y="1714500"/>
            <a:ext cx="9593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Сали Начелства Пчињског управног округа, 07.11.2025. године, одржана је Јавна расправа о Нацрту Одлуке о буџету града Врања за 2026. годину. Грађани су имали прилику да се упознају са приходном и расходном страном буџета и то у виду презентације која је приказана на самој расправи.</a:t>
            </a:r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r-Latn-R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r-Cyrl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Током процеса јавне расправе присутнима су подељени Упитници/Анкетни листићи тако да је грађанима пружена могућност да предложе пројекат који је од великог значаја за локалну заједницу.</a:t>
            </a:r>
            <a:endParaRPr lang="en-US" dirty="0"/>
          </a:p>
        </p:txBody>
      </p:sp>
      <p:sp>
        <p:nvSpPr>
          <p:cNvPr id="3" name="AutoShape 2" descr="SEŠ objavila analizu uspeha za prvi kvartal školske 2024/25.">
            <a:extLst>
              <a:ext uri="{FF2B5EF4-FFF2-40B4-BE49-F238E27FC236}">
                <a16:creationId xmlns:a16="http://schemas.microsoft.com/office/drawing/2014/main" id="{6F7BE1F0-5628-4084-9451-0EE247B30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F3C839-5475-422D-82A9-CEE13C766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57" y="3968152"/>
            <a:ext cx="1634393" cy="1292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SAOPŠTENJE ZA MEDIJE: Poziv za učešće u javnoj raspravi o budžetu za 2023.  godinu - Lokalni odgovor">
            <a:extLst>
              <a:ext uri="{FF2B5EF4-FFF2-40B4-BE49-F238E27FC236}">
                <a16:creationId xmlns:a16="http://schemas.microsoft.com/office/drawing/2014/main" id="{A1266263-EC43-4650-8C8D-35C854060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2526" r="13172" b="11405"/>
          <a:stretch/>
        </p:blipFill>
        <p:spPr bwMode="auto">
          <a:xfrm>
            <a:off x="5253046" y="3764483"/>
            <a:ext cx="3467100" cy="250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Сродна слика">
            <a:extLst>
              <a:ext uri="{FF2B5EF4-FFF2-40B4-BE49-F238E27FC236}">
                <a16:creationId xmlns:a16="http://schemas.microsoft.com/office/drawing/2014/main" id="{8AD6E7D0-916D-4566-9B12-D6F940DB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6355"/>
          <a:stretch>
            <a:fillRect/>
          </a:stretch>
        </p:blipFill>
        <p:spPr bwMode="auto">
          <a:xfrm>
            <a:off x="323528" y="287254"/>
            <a:ext cx="16764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Сродна слика">
            <a:extLst>
              <a:ext uri="{FF2B5EF4-FFF2-40B4-BE49-F238E27FC236}">
                <a16:creationId xmlns:a16="http://schemas.microsoft.com/office/drawing/2014/main" id="{8D9BF9B5-8F99-438C-84FC-F16F669D6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6355"/>
          <a:stretch>
            <a:fillRect/>
          </a:stretch>
        </p:blipFill>
        <p:spPr bwMode="auto">
          <a:xfrm>
            <a:off x="10220325" y="287254"/>
            <a:ext cx="16764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037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EDDCE0-71EA-464D-AB01-DDCF09E79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Када би грађани</a:t>
            </a:r>
            <a:r>
              <a:rPr lang="sr-Latn-R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учесници наше анкете, креирали градски буџет то би изгледало овако: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FE6A2C-D002-4483-81AB-5AEF20409761}"/>
              </a:ext>
            </a:extLst>
          </p:cNvPr>
          <p:cNvSpPr/>
          <p:nvPr/>
        </p:nvSpPr>
        <p:spPr>
          <a:xfrm>
            <a:off x="2428875" y="1371600"/>
            <a:ext cx="8401050" cy="447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Изградња канализационе мреже и реконструкција постојеће водоводне мреже у селу Корбевац;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Изградња Задружног дома за састанке и окупљање младих, изградња водоводне и канализационе мреже и реконструкција стадиона у Месној заједници Ратаје;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Уређење путне инфраструктуре у граду и околним селима;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Уређење тротоара и постављање светлосне сигнализације у зони школа и вртића;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 зелених површина, изградња бициклистичке стазе, модерних и безбедних дечјих игралишта;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 инвестиција у обновљиве изворе енергије;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r-Cyrl-RS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Улагање у образовне институције – школе и вртиће.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4C7C6-0C6C-4CAF-89C7-33BE7B6A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98" y="4380889"/>
            <a:ext cx="3139712" cy="2658086"/>
          </a:xfrm>
          <a:prstGeom prst="rect">
            <a:avLst/>
          </a:prstGeom>
        </p:spPr>
      </p:pic>
      <p:pic>
        <p:nvPicPr>
          <p:cNvPr id="1028" name="Picture 4" descr="Speak To The Megaphone Stock Photo, Picture and Royalty Free Image. Image  5325570.">
            <a:extLst>
              <a:ext uri="{FF2B5EF4-FFF2-40B4-BE49-F238E27FC236}">
                <a16:creationId xmlns:a16="http://schemas.microsoft.com/office/drawing/2014/main" id="{D337AEF6-A8A3-4A65-AFD2-996CB037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49"/>
            <a:ext cx="1866900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3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88ABAA-0BE9-4866-86A6-578577BD5118}"/>
              </a:ext>
            </a:extLst>
          </p:cNvPr>
          <p:cNvSpPr txBox="1"/>
          <p:nvPr/>
        </p:nvSpPr>
        <p:spPr>
          <a:xfrm>
            <a:off x="2266950" y="703689"/>
            <a:ext cx="834389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r-Cyrl-C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 Врање се захваљује својим грађанима који су присуствовали Јавној расправи и учествовали у анкети о приоритетима за Капиталне инвестиције и тиме утицали на расподелу дела буџета нашег града за 20</a:t>
            </a:r>
            <a:r>
              <a:rPr lang="sr-Latn-R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</a:t>
            </a:r>
            <a:r>
              <a:rPr lang="sr-Cyrl-C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.годину.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None/>
            </a:pPr>
            <a:r>
              <a:rPr lang="sr-Cyrl-C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Позивамо све грађане да се  у наредном периоду што активније укључе у процес припреме буџета и на тај начин  дају  свој допринос транспаретнијем раду јавне управе у будућности. </a:t>
            </a:r>
          </a:p>
          <a:p>
            <a:pPr algn="ctr">
              <a:buNone/>
            </a:pPr>
            <a:endParaRPr lang="sr-Cyrl-CS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sr-Cyrl-CS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Хвала на пажњи!</a:t>
            </a:r>
          </a:p>
          <a:p>
            <a:pPr>
              <a:buNone/>
            </a:pPr>
            <a:endParaRPr lang="sr-Cyrl-CS" sz="18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sr-Cyrl-CS" sz="18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None/>
            </a:pPr>
            <a:endParaRPr lang="sr-Cyrl-CS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buNone/>
            </a:pPr>
            <a:endParaRPr lang="sr-Cyrl-CS" sz="18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sr-Cyrl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 Врање </a:t>
            </a:r>
            <a:endParaRPr lang="sr-Latn-CS" sz="16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sr-Cyrl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Одељење за буџет и финансије</a:t>
            </a:r>
          </a:p>
          <a:p>
            <a:pPr algn="ctr">
              <a:buNone/>
            </a:pPr>
            <a:r>
              <a:rPr lang="sr-Cyrl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Телефон: 017/402-3</a:t>
            </a:r>
            <a:r>
              <a:rPr lang="sr-Latn-R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09</a:t>
            </a:r>
            <a:endParaRPr lang="sr-Cyrl-CS" sz="16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sr-Cyrl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Е-маил: </a:t>
            </a:r>
            <a:r>
              <a:rPr lang="sr-Latn-RS" sz="1600" i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analitika</a:t>
            </a:r>
            <a:r>
              <a:rPr lang="sr-Latn-CS" sz="1600" i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budzeta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@vranje.org.rs</a:t>
            </a:r>
            <a:endParaRPr lang="en-US" sz="16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sr-Cyrl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Сајт Града:</a:t>
            </a:r>
            <a:r>
              <a:rPr lang="sr-Latn-CS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www.vranje.org.rs</a:t>
            </a:r>
            <a:endParaRPr lang="sr-Cyrl-CS" sz="1600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3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AAD70-8806-4A28-A8E1-82CA57967501}"/>
              </a:ext>
            </a:extLst>
          </p:cNvPr>
          <p:cNvSpPr txBox="1"/>
          <p:nvPr/>
        </p:nvSpPr>
        <p:spPr>
          <a:xfrm>
            <a:off x="3609975" y="27622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Уводне напомене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7D5EC92-922A-4A89-AA98-2BE2F012C552}"/>
              </a:ext>
            </a:extLst>
          </p:cNvPr>
          <p:cNvSpPr txBox="1">
            <a:spLocks/>
          </p:cNvSpPr>
          <p:nvPr/>
        </p:nvSpPr>
        <p:spPr>
          <a:xfrm>
            <a:off x="1009649" y="1095374"/>
            <a:ext cx="9191625" cy="48482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r-Cyrl-RS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lang="sr-Cyrl-RS" sz="19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Поштовани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читаоци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Грађански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буџет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представља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сажет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јасан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Одлуке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буџету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R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Врања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  <a:r>
              <a:rPr kumimoji="0" lang="sr-Cyrl-R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sr-Cyrl-R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годину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која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својој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веома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обимна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тешка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разумевање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због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специфичних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појмова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класификација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које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чине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Иако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немогуће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објаснити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целокупан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буџет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овако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краткој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искрено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надамо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ћемо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овај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начин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успети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вас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информишемо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начину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планирања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расподеле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трошења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буџетских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средстава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Кроз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овај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транспарентан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приступ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настојимо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унапредимо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разумевање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интересовање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наших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суграђана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локалне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финансије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а у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перспективи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очекујемо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сарадњу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локалне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самоуправе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житеља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Врања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заједничком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постављању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циљева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дефинисању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приоритета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планирању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развоја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нашег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града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 descr="&amp;Scy;&amp;rcy;&amp;ocy;&amp;dcy;&amp;ncy;&amp;acy; &amp;scy;&amp;lcy;&amp;icy;&amp;kcy;&amp;acy;">
            <a:extLst>
              <a:ext uri="{FF2B5EF4-FFF2-40B4-BE49-F238E27FC236}">
                <a16:creationId xmlns:a16="http://schemas.microsoft.com/office/drawing/2014/main" id="{80FAD55D-FBDE-4E18-AA6E-4CC941A6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4760" y="-112067"/>
            <a:ext cx="3547240" cy="2057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5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209D6A-0D12-4286-92A2-F06C0EEA54E6}"/>
              </a:ext>
            </a:extLst>
          </p:cNvPr>
          <p:cNvSpPr/>
          <p:nvPr/>
        </p:nvSpPr>
        <p:spPr>
          <a:xfrm>
            <a:off x="5439865" y="6456797"/>
            <a:ext cx="1727200" cy="230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www.vranje.org.rs</a:t>
            </a: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D43989C4-538B-4DEB-A240-27EC739D01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215" y="6396658"/>
            <a:ext cx="316012" cy="35118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0F53E37-451D-498E-8952-50EDCB180351}"/>
              </a:ext>
            </a:extLst>
          </p:cNvPr>
          <p:cNvSpPr txBox="1"/>
          <p:nvPr/>
        </p:nvSpPr>
        <p:spPr>
          <a:xfrm>
            <a:off x="8952001" y="4881947"/>
            <a:ext cx="27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Грађани 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удружења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05D26EF-83F0-4E96-A91E-2B3F3427EDB7}"/>
              </a:ext>
            </a:extLst>
          </p:cNvPr>
          <p:cNvSpPr txBox="1"/>
          <p:nvPr/>
        </p:nvSpPr>
        <p:spPr>
          <a:xfrm>
            <a:off x="9342762" y="1541015"/>
            <a:ext cx="222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Јавна предузећа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BDA885A-B894-4697-BEF1-AB3F9D539508}"/>
              </a:ext>
            </a:extLst>
          </p:cNvPr>
          <p:cNvSpPr txBox="1"/>
          <p:nvPr/>
        </p:nvSpPr>
        <p:spPr>
          <a:xfrm>
            <a:off x="9279374" y="2314645"/>
            <a:ext cx="2724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Скупштина</a:t>
            </a:r>
          </a:p>
          <a:p>
            <a:pPr lvl="0" algn="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Градско Веће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Градоначелник</a:t>
            </a:r>
            <a:endParaRPr lang="sr-Cyrl-C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Градска управа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Градско правобранилаштво</a:t>
            </a:r>
            <a:endParaRPr lang="sr-Cyrl-C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Заштитник грађана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2D6B80F-2FC5-409F-8701-65C85C5672C4}"/>
              </a:ext>
            </a:extLst>
          </p:cNvPr>
          <p:cNvSpPr txBox="1"/>
          <p:nvPr/>
        </p:nvSpPr>
        <p:spPr>
          <a:xfrm>
            <a:off x="1283264" y="4775450"/>
            <a:ext cx="238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Основне</a:t>
            </a:r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редње школе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9DB2A9F-1DBB-42E6-83C8-1B73DA01C66A}"/>
              </a:ext>
            </a:extLst>
          </p:cNvPr>
          <p:cNvSpPr txBox="1"/>
          <p:nvPr/>
        </p:nvSpPr>
        <p:spPr>
          <a:xfrm>
            <a:off x="1200193" y="1441372"/>
            <a:ext cx="214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Привредна друштва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C8ECBDF-3759-4544-84AA-1C8CF00CA81E}"/>
              </a:ext>
            </a:extLst>
          </p:cNvPr>
          <p:cNvSpPr txBox="1"/>
          <p:nvPr/>
        </p:nvSpPr>
        <p:spPr>
          <a:xfrm>
            <a:off x="33863" y="2277148"/>
            <a:ext cx="2662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Предшколска установа</a:t>
            </a:r>
          </a:p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Месне заједнице</a:t>
            </a:r>
          </a:p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Установе културе</a:t>
            </a:r>
          </a:p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Спортске установе</a:t>
            </a:r>
          </a:p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Туристичка организација</a:t>
            </a:r>
            <a:endParaRPr lang="sr-Cyrl-R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Центар за развој</a:t>
            </a: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8E1051D8-CEBF-429E-8994-3122742D856B}"/>
              </a:ext>
            </a:extLst>
          </p:cNvPr>
          <p:cNvSpPr txBox="1">
            <a:spLocks/>
          </p:cNvSpPr>
          <p:nvPr/>
        </p:nvSpPr>
        <p:spPr>
          <a:xfrm>
            <a:off x="1117600" y="214404"/>
            <a:ext cx="9956800" cy="7906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 учествује у буџетском процесу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7811267-0F28-47C4-9902-11653820CB33}"/>
              </a:ext>
            </a:extLst>
          </p:cNvPr>
          <p:cNvGrpSpPr/>
          <p:nvPr/>
        </p:nvGrpSpPr>
        <p:grpSpPr>
          <a:xfrm>
            <a:off x="3482386" y="4719449"/>
            <a:ext cx="1712328" cy="720000"/>
            <a:chOff x="3482386" y="4719449"/>
            <a:chExt cx="1712328" cy="720000"/>
          </a:xfrm>
        </p:grpSpPr>
        <p:sp>
          <p:nvSpPr>
            <p:cNvPr id="86" name="Round Same Side Corner Rectangle 35">
              <a:extLst>
                <a:ext uri="{FF2B5EF4-FFF2-40B4-BE49-F238E27FC236}">
                  <a16:creationId xmlns:a16="http://schemas.microsoft.com/office/drawing/2014/main" id="{42DF2712-C1E9-4875-8683-3C3291F3866B}"/>
                </a:ext>
              </a:extLst>
            </p:cNvPr>
            <p:cNvSpPr/>
            <p:nvPr/>
          </p:nvSpPr>
          <p:spPr>
            <a:xfrm rot="16200000">
              <a:off x="3978550" y="4223285"/>
              <a:ext cx="720000" cy="17123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Oval 36">
              <a:extLst>
                <a:ext uri="{FF2B5EF4-FFF2-40B4-BE49-F238E27FC236}">
                  <a16:creationId xmlns:a16="http://schemas.microsoft.com/office/drawing/2014/main" id="{9BF30060-8CB6-4787-9E12-E4C6BE76AA16}"/>
                </a:ext>
              </a:extLst>
            </p:cNvPr>
            <p:cNvSpPr/>
            <p:nvPr/>
          </p:nvSpPr>
          <p:spPr>
            <a:xfrm>
              <a:off x="3551260" y="4773447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5" name="Google Shape;5532;p84">
              <a:extLst>
                <a:ext uri="{FF2B5EF4-FFF2-40B4-BE49-F238E27FC236}">
                  <a16:creationId xmlns:a16="http://schemas.microsoft.com/office/drawing/2014/main" id="{17CE7728-C1BD-4A35-B8EF-3A3ED69EF902}"/>
                </a:ext>
              </a:extLst>
            </p:cNvPr>
            <p:cNvGrpSpPr/>
            <p:nvPr/>
          </p:nvGrpSpPr>
          <p:grpSpPr>
            <a:xfrm>
              <a:off x="3671820" y="4905816"/>
              <a:ext cx="370879" cy="337755"/>
              <a:chOff x="-40378075" y="3267450"/>
              <a:chExt cx="317425" cy="289075"/>
            </a:xfrm>
            <a:solidFill>
              <a:schemeClr val="bg1"/>
            </a:solidFill>
          </p:grpSpPr>
          <p:sp>
            <p:nvSpPr>
              <p:cNvPr id="126" name="Google Shape;5533;p84">
                <a:extLst>
                  <a:ext uri="{FF2B5EF4-FFF2-40B4-BE49-F238E27FC236}">
                    <a16:creationId xmlns:a16="http://schemas.microsoft.com/office/drawing/2014/main" id="{08A6645F-6748-4847-BA7D-BC4A69828DEB}"/>
                  </a:ext>
                </a:extLst>
              </p:cNvPr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534;p84">
                <a:extLst>
                  <a:ext uri="{FF2B5EF4-FFF2-40B4-BE49-F238E27FC236}">
                    <a16:creationId xmlns:a16="http://schemas.microsoft.com/office/drawing/2014/main" id="{F3A50B28-64AB-4C12-8980-4EB53B553067}"/>
                  </a:ext>
                </a:extLst>
              </p:cNvPr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535;p84">
                <a:extLst>
                  <a:ext uri="{FF2B5EF4-FFF2-40B4-BE49-F238E27FC236}">
                    <a16:creationId xmlns:a16="http://schemas.microsoft.com/office/drawing/2014/main" id="{8E3ED3E8-94F7-4372-A3FD-520E5D4DE7B2}"/>
                  </a:ext>
                </a:extLst>
              </p:cNvPr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536;p84">
                <a:extLst>
                  <a:ext uri="{FF2B5EF4-FFF2-40B4-BE49-F238E27FC236}">
                    <a16:creationId xmlns:a16="http://schemas.microsoft.com/office/drawing/2014/main" id="{1E3B8D1D-97EC-4A91-A5D9-CCA6C9C6EAFC}"/>
                  </a:ext>
                </a:extLst>
              </p:cNvPr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FB8EABA-81EE-4D99-8624-1FC3C3927CF4}"/>
              </a:ext>
            </a:extLst>
          </p:cNvPr>
          <p:cNvGrpSpPr/>
          <p:nvPr/>
        </p:nvGrpSpPr>
        <p:grpSpPr>
          <a:xfrm>
            <a:off x="3076089" y="1405162"/>
            <a:ext cx="2140125" cy="720000"/>
            <a:chOff x="3076089" y="1405162"/>
            <a:chExt cx="2140125" cy="720000"/>
          </a:xfrm>
        </p:grpSpPr>
        <p:sp>
          <p:nvSpPr>
            <p:cNvPr id="92" name="Round Same Side Corner Rectangle 23">
              <a:extLst>
                <a:ext uri="{FF2B5EF4-FFF2-40B4-BE49-F238E27FC236}">
                  <a16:creationId xmlns:a16="http://schemas.microsoft.com/office/drawing/2014/main" id="{CD1BBCC0-D837-4113-B6F3-8A1D6E9F1AF3}"/>
                </a:ext>
              </a:extLst>
            </p:cNvPr>
            <p:cNvSpPr/>
            <p:nvPr/>
          </p:nvSpPr>
          <p:spPr>
            <a:xfrm rot="16200000">
              <a:off x="3786152" y="695099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Oval 29">
              <a:extLst>
                <a:ext uri="{FF2B5EF4-FFF2-40B4-BE49-F238E27FC236}">
                  <a16:creationId xmlns:a16="http://schemas.microsoft.com/office/drawing/2014/main" id="{ADC9DE49-AE57-4C17-A728-D597BB171D51}"/>
                </a:ext>
              </a:extLst>
            </p:cNvPr>
            <p:cNvSpPr/>
            <p:nvPr/>
          </p:nvSpPr>
          <p:spPr>
            <a:xfrm>
              <a:off x="3144965" y="1459161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0" name="Google Shape;5852;p85">
              <a:extLst>
                <a:ext uri="{FF2B5EF4-FFF2-40B4-BE49-F238E27FC236}">
                  <a16:creationId xmlns:a16="http://schemas.microsoft.com/office/drawing/2014/main" id="{88F6631C-D92E-424B-AAB1-C3356A212E9F}"/>
                </a:ext>
              </a:extLst>
            </p:cNvPr>
            <p:cNvGrpSpPr/>
            <p:nvPr/>
          </p:nvGrpSpPr>
          <p:grpSpPr>
            <a:xfrm>
              <a:off x="3251478" y="1541015"/>
              <a:ext cx="368157" cy="365699"/>
              <a:chOff x="-59470075" y="3308975"/>
              <a:chExt cx="318200" cy="316075"/>
            </a:xfrm>
            <a:solidFill>
              <a:schemeClr val="bg1"/>
            </a:solidFill>
          </p:grpSpPr>
          <p:sp>
            <p:nvSpPr>
              <p:cNvPr id="131" name="Google Shape;5853;p85">
                <a:extLst>
                  <a:ext uri="{FF2B5EF4-FFF2-40B4-BE49-F238E27FC236}">
                    <a16:creationId xmlns:a16="http://schemas.microsoft.com/office/drawing/2014/main" id="{2DBCFAD0-0DB1-41F9-B3B0-C228410AFDF5}"/>
                  </a:ext>
                </a:extLst>
              </p:cNvPr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854;p85">
                <a:extLst>
                  <a:ext uri="{FF2B5EF4-FFF2-40B4-BE49-F238E27FC236}">
                    <a16:creationId xmlns:a16="http://schemas.microsoft.com/office/drawing/2014/main" id="{3F32BCAD-77A3-4F90-894D-489CDD1E3349}"/>
                  </a:ext>
                </a:extLst>
              </p:cNvPr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855;p85">
                <a:extLst>
                  <a:ext uri="{FF2B5EF4-FFF2-40B4-BE49-F238E27FC236}">
                    <a16:creationId xmlns:a16="http://schemas.microsoft.com/office/drawing/2014/main" id="{5C9EEF4C-7F39-41D1-A280-4FBAEA7254E3}"/>
                  </a:ext>
                </a:extLst>
              </p:cNvPr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856;p85">
                <a:extLst>
                  <a:ext uri="{FF2B5EF4-FFF2-40B4-BE49-F238E27FC236}">
                    <a16:creationId xmlns:a16="http://schemas.microsoft.com/office/drawing/2014/main" id="{79F558A6-CEAD-43D8-89A5-4E4F364FC273}"/>
                  </a:ext>
                </a:extLst>
              </p:cNvPr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857;p85">
                <a:extLst>
                  <a:ext uri="{FF2B5EF4-FFF2-40B4-BE49-F238E27FC236}">
                    <a16:creationId xmlns:a16="http://schemas.microsoft.com/office/drawing/2014/main" id="{B59FC801-DB20-49B5-9C75-17C1D8CA0B7D}"/>
                  </a:ext>
                </a:extLst>
              </p:cNvPr>
              <p:cNvSpPr/>
              <p:nvPr/>
            </p:nvSpPr>
            <p:spPr>
              <a:xfrm>
                <a:off x="-59470075" y="3418825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858;p85">
                <a:extLst>
                  <a:ext uri="{FF2B5EF4-FFF2-40B4-BE49-F238E27FC236}">
                    <a16:creationId xmlns:a16="http://schemas.microsoft.com/office/drawing/2014/main" id="{C7618F66-1F38-4F17-89C0-8B5DAE5C07A3}"/>
                  </a:ext>
                </a:extLst>
              </p:cNvPr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859;p85">
                <a:extLst>
                  <a:ext uri="{FF2B5EF4-FFF2-40B4-BE49-F238E27FC236}">
                    <a16:creationId xmlns:a16="http://schemas.microsoft.com/office/drawing/2014/main" id="{7A0211EC-6E44-42C7-8F3F-8F3930773505}"/>
                  </a:ext>
                </a:extLst>
              </p:cNvPr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860;p85">
                <a:extLst>
                  <a:ext uri="{FF2B5EF4-FFF2-40B4-BE49-F238E27FC236}">
                    <a16:creationId xmlns:a16="http://schemas.microsoft.com/office/drawing/2014/main" id="{695AD6E4-7232-4CD6-8A5D-E2226D862E76}"/>
                  </a:ext>
                </a:extLst>
              </p:cNvPr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861;p85">
                <a:extLst>
                  <a:ext uri="{FF2B5EF4-FFF2-40B4-BE49-F238E27FC236}">
                    <a16:creationId xmlns:a16="http://schemas.microsoft.com/office/drawing/2014/main" id="{0FC7996A-3CBF-4BCD-9B2F-BD1A95C3E25A}"/>
                  </a:ext>
                </a:extLst>
              </p:cNvPr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BD0219B-38F0-4873-A715-A44503942ACF}"/>
              </a:ext>
            </a:extLst>
          </p:cNvPr>
          <p:cNvGrpSpPr/>
          <p:nvPr/>
        </p:nvGrpSpPr>
        <p:grpSpPr>
          <a:xfrm>
            <a:off x="2384676" y="2921082"/>
            <a:ext cx="2810037" cy="720000"/>
            <a:chOff x="2384676" y="2921082"/>
            <a:chExt cx="2810037" cy="720000"/>
          </a:xfrm>
        </p:grpSpPr>
        <p:sp>
          <p:nvSpPr>
            <p:cNvPr id="89" name="Round Same Side Corner Rectangle 30">
              <a:extLst>
                <a:ext uri="{FF2B5EF4-FFF2-40B4-BE49-F238E27FC236}">
                  <a16:creationId xmlns:a16="http://schemas.microsoft.com/office/drawing/2014/main" id="{0B57C0C8-1D67-47D3-A15F-9975BBBB65C1}"/>
                </a:ext>
              </a:extLst>
            </p:cNvPr>
            <p:cNvSpPr/>
            <p:nvPr/>
          </p:nvSpPr>
          <p:spPr>
            <a:xfrm rot="16200000">
              <a:off x="3429695" y="1876063"/>
              <a:ext cx="720000" cy="28100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0" name="Oval 31">
              <a:extLst>
                <a:ext uri="{FF2B5EF4-FFF2-40B4-BE49-F238E27FC236}">
                  <a16:creationId xmlns:a16="http://schemas.microsoft.com/office/drawing/2014/main" id="{1F40BA91-7963-487B-A046-C333DA08527B}"/>
                </a:ext>
              </a:extLst>
            </p:cNvPr>
            <p:cNvSpPr/>
            <p:nvPr/>
          </p:nvSpPr>
          <p:spPr>
            <a:xfrm>
              <a:off x="2453552" y="2975081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0" name="Google Shape;5896;p85">
              <a:extLst>
                <a:ext uri="{FF2B5EF4-FFF2-40B4-BE49-F238E27FC236}">
                  <a16:creationId xmlns:a16="http://schemas.microsoft.com/office/drawing/2014/main" id="{6DFD94F8-BD2B-4CA5-B0AA-4106DBAEAA95}"/>
                </a:ext>
              </a:extLst>
            </p:cNvPr>
            <p:cNvGrpSpPr/>
            <p:nvPr/>
          </p:nvGrpSpPr>
          <p:grpSpPr>
            <a:xfrm>
              <a:off x="2576370" y="3079968"/>
              <a:ext cx="366364" cy="365207"/>
              <a:chOff x="-60987850" y="4100950"/>
              <a:chExt cx="316650" cy="315650"/>
            </a:xfrm>
            <a:solidFill>
              <a:schemeClr val="bg1"/>
            </a:solidFill>
          </p:grpSpPr>
          <p:sp>
            <p:nvSpPr>
              <p:cNvPr id="141" name="Google Shape;5897;p85">
                <a:extLst>
                  <a:ext uri="{FF2B5EF4-FFF2-40B4-BE49-F238E27FC236}">
                    <a16:creationId xmlns:a16="http://schemas.microsoft.com/office/drawing/2014/main" id="{8D6B0B07-3C26-4B70-BD92-A2FDE76A8B8B}"/>
                  </a:ext>
                </a:extLst>
              </p:cNvPr>
              <p:cNvSpPr/>
              <p:nvPr/>
            </p:nvSpPr>
            <p:spPr>
              <a:xfrm>
                <a:off x="-60987850" y="4355925"/>
                <a:ext cx="315875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2427" extrusionOk="0">
                    <a:moveTo>
                      <a:pt x="1230" y="1"/>
                    </a:moveTo>
                    <a:cubicBezTo>
                      <a:pt x="537" y="1"/>
                      <a:pt x="1" y="536"/>
                      <a:pt x="1" y="1198"/>
                    </a:cubicBezTo>
                    <a:lnTo>
                      <a:pt x="1" y="2049"/>
                    </a:lnTo>
                    <a:cubicBezTo>
                      <a:pt x="1" y="2269"/>
                      <a:pt x="190" y="2427"/>
                      <a:pt x="379" y="2427"/>
                    </a:cubicBezTo>
                    <a:lnTo>
                      <a:pt x="12256" y="2427"/>
                    </a:lnTo>
                    <a:cubicBezTo>
                      <a:pt x="12477" y="2427"/>
                      <a:pt x="12634" y="2238"/>
                      <a:pt x="12634" y="2049"/>
                    </a:cubicBezTo>
                    <a:lnTo>
                      <a:pt x="12634" y="1198"/>
                    </a:lnTo>
                    <a:cubicBezTo>
                      <a:pt x="12634" y="536"/>
                      <a:pt x="12099" y="1"/>
                      <a:pt x="114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898;p85">
                <a:extLst>
                  <a:ext uri="{FF2B5EF4-FFF2-40B4-BE49-F238E27FC236}">
                    <a16:creationId xmlns:a16="http://schemas.microsoft.com/office/drawing/2014/main" id="{8E43BDC6-CCD3-40D5-A202-56CC84F4B6B2}"/>
                  </a:ext>
                </a:extLst>
              </p:cNvPr>
              <p:cNvSpPr/>
              <p:nvPr/>
            </p:nvSpPr>
            <p:spPr>
              <a:xfrm>
                <a:off x="-60987050" y="4100950"/>
                <a:ext cx="315850" cy="12347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4939" extrusionOk="0">
                    <a:moveTo>
                      <a:pt x="6270" y="2355"/>
                    </a:moveTo>
                    <a:cubicBezTo>
                      <a:pt x="6490" y="2355"/>
                      <a:pt x="6711" y="2544"/>
                      <a:pt x="6711" y="2796"/>
                    </a:cubicBezTo>
                    <a:cubicBezTo>
                      <a:pt x="6711" y="2985"/>
                      <a:pt x="6490" y="3174"/>
                      <a:pt x="6270" y="3174"/>
                    </a:cubicBezTo>
                    <a:cubicBezTo>
                      <a:pt x="6018" y="3174"/>
                      <a:pt x="5860" y="2985"/>
                      <a:pt x="5860" y="2796"/>
                    </a:cubicBezTo>
                    <a:cubicBezTo>
                      <a:pt x="5860" y="2544"/>
                      <a:pt x="6081" y="2355"/>
                      <a:pt x="6270" y="2355"/>
                    </a:cubicBezTo>
                    <a:close/>
                    <a:moveTo>
                      <a:pt x="6290" y="0"/>
                    </a:moveTo>
                    <a:cubicBezTo>
                      <a:pt x="6238" y="0"/>
                      <a:pt x="6191" y="8"/>
                      <a:pt x="6144" y="24"/>
                    </a:cubicBezTo>
                    <a:lnTo>
                      <a:pt x="252" y="2513"/>
                    </a:lnTo>
                    <a:cubicBezTo>
                      <a:pt x="95" y="2576"/>
                      <a:pt x="0" y="2702"/>
                      <a:pt x="0" y="2891"/>
                    </a:cubicBezTo>
                    <a:lnTo>
                      <a:pt x="0" y="4561"/>
                    </a:lnTo>
                    <a:cubicBezTo>
                      <a:pt x="0" y="4781"/>
                      <a:pt x="189" y="4939"/>
                      <a:pt x="410" y="4939"/>
                    </a:cubicBezTo>
                    <a:lnTo>
                      <a:pt x="12256" y="4939"/>
                    </a:lnTo>
                    <a:cubicBezTo>
                      <a:pt x="12476" y="4939"/>
                      <a:pt x="12634" y="4750"/>
                      <a:pt x="12634" y="4561"/>
                    </a:cubicBezTo>
                    <a:lnTo>
                      <a:pt x="12634" y="2891"/>
                    </a:lnTo>
                    <a:cubicBezTo>
                      <a:pt x="12602" y="2702"/>
                      <a:pt x="12539" y="2544"/>
                      <a:pt x="12382" y="2513"/>
                    </a:cubicBezTo>
                    <a:lnTo>
                      <a:pt x="6459" y="24"/>
                    </a:lnTo>
                    <a:cubicBezTo>
                      <a:pt x="6396" y="8"/>
                      <a:pt x="6341" y="0"/>
                      <a:pt x="62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899;p85">
                <a:extLst>
                  <a:ext uri="{FF2B5EF4-FFF2-40B4-BE49-F238E27FC236}">
                    <a16:creationId xmlns:a16="http://schemas.microsoft.com/office/drawing/2014/main" id="{1E3AFFE6-9103-45DB-990E-7DEB044FDDB9}"/>
                  </a:ext>
                </a:extLst>
              </p:cNvPr>
              <p:cNvSpPr/>
              <p:nvPr/>
            </p:nvSpPr>
            <p:spPr>
              <a:xfrm>
                <a:off x="-60757075" y="4245675"/>
                <a:ext cx="6147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3561" extrusionOk="0">
                    <a:moveTo>
                      <a:pt x="1" y="0"/>
                    </a:moveTo>
                    <a:lnTo>
                      <a:pt x="1" y="3560"/>
                    </a:lnTo>
                    <a:lnTo>
                      <a:pt x="2458" y="3560"/>
                    </a:lnTo>
                    <a:lnTo>
                      <a:pt x="24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00;p85">
                <a:extLst>
                  <a:ext uri="{FF2B5EF4-FFF2-40B4-BE49-F238E27FC236}">
                    <a16:creationId xmlns:a16="http://schemas.microsoft.com/office/drawing/2014/main" id="{92BBEBAE-0CDD-4090-AA6C-F7C28562BE1B}"/>
                  </a:ext>
                </a:extLst>
              </p:cNvPr>
              <p:cNvSpPr/>
              <p:nvPr/>
            </p:nvSpPr>
            <p:spPr>
              <a:xfrm>
                <a:off x="-60861025" y="4245675"/>
                <a:ext cx="62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561" extrusionOk="0">
                    <a:moveTo>
                      <a:pt x="0" y="0"/>
                    </a:moveTo>
                    <a:lnTo>
                      <a:pt x="0" y="3560"/>
                    </a:lnTo>
                    <a:lnTo>
                      <a:pt x="2489" y="3560"/>
                    </a:lnTo>
                    <a:lnTo>
                      <a:pt x="2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01;p85">
                <a:extLst>
                  <a:ext uri="{FF2B5EF4-FFF2-40B4-BE49-F238E27FC236}">
                    <a16:creationId xmlns:a16="http://schemas.microsoft.com/office/drawing/2014/main" id="{B744EE11-3FE7-492E-AA8E-32A18419914A}"/>
                  </a:ext>
                </a:extLst>
              </p:cNvPr>
              <p:cNvSpPr/>
              <p:nvPr/>
            </p:nvSpPr>
            <p:spPr>
              <a:xfrm>
                <a:off x="-60964200" y="4245675"/>
                <a:ext cx="62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561" extrusionOk="0">
                    <a:moveTo>
                      <a:pt x="0" y="0"/>
                    </a:moveTo>
                    <a:lnTo>
                      <a:pt x="0" y="3560"/>
                    </a:lnTo>
                    <a:lnTo>
                      <a:pt x="2489" y="3560"/>
                    </a:lnTo>
                    <a:lnTo>
                      <a:pt x="24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F4F3803-B1AD-418B-81B0-CA19DAF80C4F}"/>
              </a:ext>
            </a:extLst>
          </p:cNvPr>
          <p:cNvGrpSpPr/>
          <p:nvPr/>
        </p:nvGrpSpPr>
        <p:grpSpPr>
          <a:xfrm>
            <a:off x="6959599" y="4732840"/>
            <a:ext cx="1989413" cy="720000"/>
            <a:chOff x="6959599" y="4732840"/>
            <a:chExt cx="1989413" cy="720000"/>
          </a:xfrm>
        </p:grpSpPr>
        <p:sp>
          <p:nvSpPr>
            <p:cNvPr id="88" name="Round Same Side Corner Rectangle 33">
              <a:extLst>
                <a:ext uri="{FF2B5EF4-FFF2-40B4-BE49-F238E27FC236}">
                  <a16:creationId xmlns:a16="http://schemas.microsoft.com/office/drawing/2014/main" id="{7AD549D0-AA38-474C-B887-EEF8DF936CCC}"/>
                </a:ext>
              </a:extLst>
            </p:cNvPr>
            <p:cNvSpPr/>
            <p:nvPr/>
          </p:nvSpPr>
          <p:spPr>
            <a:xfrm rot="5400000">
              <a:off x="7594306" y="4098133"/>
              <a:ext cx="720000" cy="198941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8" name="Oval 34">
              <a:extLst>
                <a:ext uri="{FF2B5EF4-FFF2-40B4-BE49-F238E27FC236}">
                  <a16:creationId xmlns:a16="http://schemas.microsoft.com/office/drawing/2014/main" id="{22D01D1B-E7A6-45AE-BC29-8523B88DB7C7}"/>
                </a:ext>
              </a:extLst>
            </p:cNvPr>
            <p:cNvSpPr/>
            <p:nvPr/>
          </p:nvSpPr>
          <p:spPr>
            <a:xfrm>
              <a:off x="8274200" y="4786840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6" name="Google Shape;6261;p85">
              <a:extLst>
                <a:ext uri="{FF2B5EF4-FFF2-40B4-BE49-F238E27FC236}">
                  <a16:creationId xmlns:a16="http://schemas.microsoft.com/office/drawing/2014/main" id="{03A81C9C-7E95-4F12-BBA5-7BE07F4D1EF8}"/>
                </a:ext>
              </a:extLst>
            </p:cNvPr>
            <p:cNvGrpSpPr/>
            <p:nvPr/>
          </p:nvGrpSpPr>
          <p:grpSpPr>
            <a:xfrm>
              <a:off x="8405160" y="4923236"/>
              <a:ext cx="350079" cy="350079"/>
              <a:chOff x="2037825" y="3254050"/>
              <a:chExt cx="296175" cy="296175"/>
            </a:xfrm>
            <a:solidFill>
              <a:schemeClr val="bg1"/>
            </a:solidFill>
          </p:grpSpPr>
          <p:sp>
            <p:nvSpPr>
              <p:cNvPr id="147" name="Google Shape;6262;p85">
                <a:extLst>
                  <a:ext uri="{FF2B5EF4-FFF2-40B4-BE49-F238E27FC236}">
                    <a16:creationId xmlns:a16="http://schemas.microsoft.com/office/drawing/2014/main" id="{F7577B2C-710C-4625-9CD8-C977F4214F66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263;p85">
                <a:extLst>
                  <a:ext uri="{FF2B5EF4-FFF2-40B4-BE49-F238E27FC236}">
                    <a16:creationId xmlns:a16="http://schemas.microsoft.com/office/drawing/2014/main" id="{7F4AD38B-D335-47A5-A96F-7949DFABC2EE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264;p85">
                <a:extLst>
                  <a:ext uri="{FF2B5EF4-FFF2-40B4-BE49-F238E27FC236}">
                    <a16:creationId xmlns:a16="http://schemas.microsoft.com/office/drawing/2014/main" id="{FD805A0F-1C35-42EB-81D1-C5C20C244FC6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265;p85">
                <a:extLst>
                  <a:ext uri="{FF2B5EF4-FFF2-40B4-BE49-F238E27FC236}">
                    <a16:creationId xmlns:a16="http://schemas.microsoft.com/office/drawing/2014/main" id="{1AE91471-C778-4B10-8D36-07AF5CA5F036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6266;p85">
                <a:extLst>
                  <a:ext uri="{FF2B5EF4-FFF2-40B4-BE49-F238E27FC236}">
                    <a16:creationId xmlns:a16="http://schemas.microsoft.com/office/drawing/2014/main" id="{751F40E0-0F9C-4F17-B954-46A3962D8B92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267;p85">
                <a:extLst>
                  <a:ext uri="{FF2B5EF4-FFF2-40B4-BE49-F238E27FC236}">
                    <a16:creationId xmlns:a16="http://schemas.microsoft.com/office/drawing/2014/main" id="{EBE7E7F0-60D2-414B-A936-22CC55B9FA94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F655643-ED8C-4B71-8112-7A815CBC6038}"/>
              </a:ext>
            </a:extLst>
          </p:cNvPr>
          <p:cNvGrpSpPr/>
          <p:nvPr/>
        </p:nvGrpSpPr>
        <p:grpSpPr>
          <a:xfrm>
            <a:off x="6967652" y="1405161"/>
            <a:ext cx="2223852" cy="720000"/>
            <a:chOff x="6967652" y="1405161"/>
            <a:chExt cx="2223852" cy="720000"/>
          </a:xfrm>
        </p:grpSpPr>
        <p:sp>
          <p:nvSpPr>
            <p:cNvPr id="91" name="Round Same Side Corner Rectangle 32">
              <a:extLst>
                <a:ext uri="{FF2B5EF4-FFF2-40B4-BE49-F238E27FC236}">
                  <a16:creationId xmlns:a16="http://schemas.microsoft.com/office/drawing/2014/main" id="{FD75204C-1D1F-42ED-B712-7A59D609F293}"/>
                </a:ext>
              </a:extLst>
            </p:cNvPr>
            <p:cNvSpPr/>
            <p:nvPr/>
          </p:nvSpPr>
          <p:spPr>
            <a:xfrm rot="5400000">
              <a:off x="7719578" y="653235"/>
              <a:ext cx="720000" cy="22238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3" name="Google Shape;6141;p85">
              <a:extLst>
                <a:ext uri="{FF2B5EF4-FFF2-40B4-BE49-F238E27FC236}">
                  <a16:creationId xmlns:a16="http://schemas.microsoft.com/office/drawing/2014/main" id="{93ACF452-4922-406C-B859-770AFB01A260}"/>
                </a:ext>
              </a:extLst>
            </p:cNvPr>
            <p:cNvGrpSpPr/>
            <p:nvPr/>
          </p:nvGrpSpPr>
          <p:grpSpPr>
            <a:xfrm>
              <a:off x="8648125" y="1583540"/>
              <a:ext cx="349133" cy="348188"/>
              <a:chOff x="6143725" y="3582500"/>
              <a:chExt cx="295375" cy="294575"/>
            </a:xfrm>
            <a:solidFill>
              <a:schemeClr val="bg1"/>
            </a:solidFill>
          </p:grpSpPr>
          <p:sp>
            <p:nvSpPr>
              <p:cNvPr id="154" name="Google Shape;6142;p85">
                <a:extLst>
                  <a:ext uri="{FF2B5EF4-FFF2-40B4-BE49-F238E27FC236}">
                    <a16:creationId xmlns:a16="http://schemas.microsoft.com/office/drawing/2014/main" id="{870401E6-6E19-4C16-A747-F5F13025CF1A}"/>
                  </a:ext>
                </a:extLst>
              </p:cNvPr>
              <p:cNvSpPr/>
              <p:nvPr/>
            </p:nvSpPr>
            <p:spPr>
              <a:xfrm>
                <a:off x="6143725" y="3720325"/>
                <a:ext cx="295375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6270" extrusionOk="0">
                    <a:moveTo>
                      <a:pt x="7309" y="1418"/>
                    </a:moveTo>
                    <a:cubicBezTo>
                      <a:pt x="7908" y="1418"/>
                      <a:pt x="8349" y="1891"/>
                      <a:pt x="8349" y="2458"/>
                    </a:cubicBezTo>
                    <a:cubicBezTo>
                      <a:pt x="8349" y="2993"/>
                      <a:pt x="7845" y="3466"/>
                      <a:pt x="7309" y="3466"/>
                    </a:cubicBezTo>
                    <a:lnTo>
                      <a:pt x="4474" y="3466"/>
                    </a:lnTo>
                    <a:cubicBezTo>
                      <a:pt x="3875" y="3466"/>
                      <a:pt x="3434" y="2993"/>
                      <a:pt x="3434" y="2458"/>
                    </a:cubicBezTo>
                    <a:cubicBezTo>
                      <a:pt x="3434" y="1859"/>
                      <a:pt x="3907" y="1418"/>
                      <a:pt x="4474" y="1418"/>
                    </a:cubicBezTo>
                    <a:close/>
                    <a:moveTo>
                      <a:pt x="1008" y="1"/>
                    </a:moveTo>
                    <a:cubicBezTo>
                      <a:pt x="410" y="1"/>
                      <a:pt x="0" y="473"/>
                      <a:pt x="0" y="1040"/>
                    </a:cubicBezTo>
                    <a:lnTo>
                      <a:pt x="0" y="5262"/>
                    </a:lnTo>
                    <a:cubicBezTo>
                      <a:pt x="0" y="5829"/>
                      <a:pt x="473" y="6270"/>
                      <a:pt x="1008" y="6270"/>
                    </a:cubicBezTo>
                    <a:lnTo>
                      <a:pt x="10775" y="6270"/>
                    </a:lnTo>
                    <a:cubicBezTo>
                      <a:pt x="11373" y="6270"/>
                      <a:pt x="11815" y="5797"/>
                      <a:pt x="11815" y="5262"/>
                    </a:cubicBezTo>
                    <a:lnTo>
                      <a:pt x="11815" y="1040"/>
                    </a:lnTo>
                    <a:cubicBezTo>
                      <a:pt x="11783" y="473"/>
                      <a:pt x="11342" y="1"/>
                      <a:pt x="107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143;p85">
                <a:extLst>
                  <a:ext uri="{FF2B5EF4-FFF2-40B4-BE49-F238E27FC236}">
                    <a16:creationId xmlns:a16="http://schemas.microsoft.com/office/drawing/2014/main" id="{94E4CD2E-F756-4713-85AE-68D026AFF0D0}"/>
                  </a:ext>
                </a:extLst>
              </p:cNvPr>
              <p:cNvSpPr/>
              <p:nvPr/>
            </p:nvSpPr>
            <p:spPr>
              <a:xfrm>
                <a:off x="6246900" y="3773100"/>
                <a:ext cx="882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694" extrusionOk="0">
                    <a:moveTo>
                      <a:pt x="347" y="0"/>
                    </a:moveTo>
                    <a:cubicBezTo>
                      <a:pt x="158" y="0"/>
                      <a:pt x="0" y="126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82" y="693"/>
                    </a:lnTo>
                    <a:cubicBezTo>
                      <a:pt x="3371" y="693"/>
                      <a:pt x="3529" y="536"/>
                      <a:pt x="3529" y="347"/>
                    </a:cubicBezTo>
                    <a:cubicBezTo>
                      <a:pt x="3529" y="126"/>
                      <a:pt x="3371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6144;p85">
                <a:extLst>
                  <a:ext uri="{FF2B5EF4-FFF2-40B4-BE49-F238E27FC236}">
                    <a16:creationId xmlns:a16="http://schemas.microsoft.com/office/drawing/2014/main" id="{3B267431-9586-4A89-862E-7D99007C0D43}"/>
                  </a:ext>
                </a:extLst>
              </p:cNvPr>
              <p:cNvSpPr/>
              <p:nvPr/>
            </p:nvSpPr>
            <p:spPr>
              <a:xfrm>
                <a:off x="6161050" y="3582500"/>
                <a:ext cx="866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387" extrusionOk="0">
                    <a:moveTo>
                      <a:pt x="1008" y="0"/>
                    </a:moveTo>
                    <a:cubicBezTo>
                      <a:pt x="441" y="0"/>
                      <a:pt x="0" y="473"/>
                      <a:pt x="0" y="1040"/>
                    </a:cubicBezTo>
                    <a:lnTo>
                      <a:pt x="0" y="1386"/>
                    </a:lnTo>
                    <a:lnTo>
                      <a:pt x="3466" y="1386"/>
                    </a:lnTo>
                    <a:lnTo>
                      <a:pt x="3466" y="1040"/>
                    </a:lnTo>
                    <a:lnTo>
                      <a:pt x="3434" y="1040"/>
                    </a:lnTo>
                    <a:cubicBezTo>
                      <a:pt x="3434" y="441"/>
                      <a:pt x="2962" y="0"/>
                      <a:pt x="23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145;p85">
                <a:extLst>
                  <a:ext uri="{FF2B5EF4-FFF2-40B4-BE49-F238E27FC236}">
                    <a16:creationId xmlns:a16="http://schemas.microsoft.com/office/drawing/2014/main" id="{C3294D4F-78B8-4B41-98E1-BC98E04020C9}"/>
                  </a:ext>
                </a:extLst>
              </p:cNvPr>
              <p:cNvSpPr/>
              <p:nvPr/>
            </p:nvSpPr>
            <p:spPr>
              <a:xfrm>
                <a:off x="6160250" y="3633675"/>
                <a:ext cx="866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774" extrusionOk="0">
                    <a:moveTo>
                      <a:pt x="2112" y="726"/>
                    </a:moveTo>
                    <a:cubicBezTo>
                      <a:pt x="2332" y="726"/>
                      <a:pt x="2458" y="883"/>
                      <a:pt x="2458" y="1072"/>
                    </a:cubicBezTo>
                    <a:cubicBezTo>
                      <a:pt x="2458" y="1261"/>
                      <a:pt x="2332" y="1419"/>
                      <a:pt x="2112" y="1419"/>
                    </a:cubicBezTo>
                    <a:lnTo>
                      <a:pt x="1419" y="1419"/>
                    </a:lnTo>
                    <a:cubicBezTo>
                      <a:pt x="1230" y="1419"/>
                      <a:pt x="1072" y="1261"/>
                      <a:pt x="1072" y="1072"/>
                    </a:cubicBezTo>
                    <a:cubicBezTo>
                      <a:pt x="1072" y="883"/>
                      <a:pt x="1230" y="726"/>
                      <a:pt x="1419" y="726"/>
                    </a:cubicBezTo>
                    <a:close/>
                    <a:moveTo>
                      <a:pt x="1" y="1"/>
                    </a:moveTo>
                    <a:lnTo>
                      <a:pt x="1" y="2773"/>
                    </a:lnTo>
                    <a:lnTo>
                      <a:pt x="3466" y="2773"/>
                    </a:lnTo>
                    <a:lnTo>
                      <a:pt x="346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6146;p85">
                <a:extLst>
                  <a:ext uri="{FF2B5EF4-FFF2-40B4-BE49-F238E27FC236}">
                    <a16:creationId xmlns:a16="http://schemas.microsoft.com/office/drawing/2014/main" id="{8A7FF9FA-5DBD-46EC-ADEC-8FDB9B26A180}"/>
                  </a:ext>
                </a:extLst>
              </p:cNvPr>
              <p:cNvSpPr/>
              <p:nvPr/>
            </p:nvSpPr>
            <p:spPr>
              <a:xfrm>
                <a:off x="6336675" y="3599025"/>
                <a:ext cx="8587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774" extrusionOk="0">
                    <a:moveTo>
                      <a:pt x="1986" y="1387"/>
                    </a:moveTo>
                    <a:cubicBezTo>
                      <a:pt x="2206" y="1387"/>
                      <a:pt x="2364" y="1545"/>
                      <a:pt x="2364" y="1765"/>
                    </a:cubicBezTo>
                    <a:cubicBezTo>
                      <a:pt x="2364" y="1954"/>
                      <a:pt x="2206" y="2112"/>
                      <a:pt x="1986" y="2112"/>
                    </a:cubicBezTo>
                    <a:lnTo>
                      <a:pt x="1293" y="2112"/>
                    </a:lnTo>
                    <a:cubicBezTo>
                      <a:pt x="1104" y="2112"/>
                      <a:pt x="946" y="1954"/>
                      <a:pt x="946" y="1765"/>
                    </a:cubicBezTo>
                    <a:cubicBezTo>
                      <a:pt x="946" y="1545"/>
                      <a:pt x="1104" y="1387"/>
                      <a:pt x="1293" y="1387"/>
                    </a:cubicBezTo>
                    <a:close/>
                    <a:moveTo>
                      <a:pt x="1009" y="1"/>
                    </a:moveTo>
                    <a:cubicBezTo>
                      <a:pt x="410" y="1"/>
                      <a:pt x="1" y="473"/>
                      <a:pt x="1" y="1040"/>
                    </a:cubicBezTo>
                    <a:lnTo>
                      <a:pt x="1" y="2773"/>
                    </a:lnTo>
                    <a:lnTo>
                      <a:pt x="3435" y="2773"/>
                    </a:lnTo>
                    <a:lnTo>
                      <a:pt x="3435" y="1040"/>
                    </a:lnTo>
                    <a:lnTo>
                      <a:pt x="3403" y="1040"/>
                    </a:lnTo>
                    <a:cubicBezTo>
                      <a:pt x="3403" y="442"/>
                      <a:pt x="2931" y="1"/>
                      <a:pt x="23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6147;p85">
                <a:extLst>
                  <a:ext uri="{FF2B5EF4-FFF2-40B4-BE49-F238E27FC236}">
                    <a16:creationId xmlns:a16="http://schemas.microsoft.com/office/drawing/2014/main" id="{CCD6D1AE-5232-401D-AE84-18022B40610F}"/>
                  </a:ext>
                </a:extLst>
              </p:cNvPr>
              <p:cNvSpPr/>
              <p:nvPr/>
            </p:nvSpPr>
            <p:spPr>
              <a:xfrm>
                <a:off x="6335100" y="3686450"/>
                <a:ext cx="86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3466" y="694"/>
                    </a:lnTo>
                    <a:lnTo>
                      <a:pt x="346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6148;p85">
                <a:extLst>
                  <a:ext uri="{FF2B5EF4-FFF2-40B4-BE49-F238E27FC236}">
                    <a16:creationId xmlns:a16="http://schemas.microsoft.com/office/drawing/2014/main" id="{13523EEB-B4A2-49FA-A697-1E9822A124B5}"/>
                  </a:ext>
                </a:extLst>
              </p:cNvPr>
              <p:cNvSpPr/>
              <p:nvPr/>
            </p:nvSpPr>
            <p:spPr>
              <a:xfrm>
                <a:off x="6264225" y="3617150"/>
                <a:ext cx="5357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3466" extrusionOk="0">
                    <a:moveTo>
                      <a:pt x="1072" y="0"/>
                    </a:moveTo>
                    <a:cubicBezTo>
                      <a:pt x="473" y="0"/>
                      <a:pt x="0" y="441"/>
                      <a:pt x="0" y="1040"/>
                    </a:cubicBezTo>
                    <a:lnTo>
                      <a:pt x="0" y="3466"/>
                    </a:lnTo>
                    <a:lnTo>
                      <a:pt x="2143" y="3466"/>
                    </a:lnTo>
                    <a:lnTo>
                      <a:pt x="2143" y="1040"/>
                    </a:lnTo>
                    <a:cubicBezTo>
                      <a:pt x="2143" y="441"/>
                      <a:pt x="1670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Oval 27">
              <a:extLst>
                <a:ext uri="{FF2B5EF4-FFF2-40B4-BE49-F238E27FC236}">
                  <a16:creationId xmlns:a16="http://schemas.microsoft.com/office/drawing/2014/main" id="{F6CEF840-87D8-4FA8-AF71-C9B9A4E90296}"/>
                </a:ext>
              </a:extLst>
            </p:cNvPr>
            <p:cNvSpPr/>
            <p:nvPr/>
          </p:nvSpPr>
          <p:spPr>
            <a:xfrm>
              <a:off x="8516692" y="1459161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C121C7A-D4FA-498B-A62D-39A5D08EF902}"/>
              </a:ext>
            </a:extLst>
          </p:cNvPr>
          <p:cNvGrpSpPr/>
          <p:nvPr/>
        </p:nvGrpSpPr>
        <p:grpSpPr>
          <a:xfrm>
            <a:off x="6959600" y="2917190"/>
            <a:ext cx="2688586" cy="720000"/>
            <a:chOff x="6959600" y="2917190"/>
            <a:chExt cx="2688586" cy="720000"/>
          </a:xfrm>
        </p:grpSpPr>
        <p:sp>
          <p:nvSpPr>
            <p:cNvPr id="84" name="Round Same Side Corner Rectangle 40">
              <a:extLst>
                <a:ext uri="{FF2B5EF4-FFF2-40B4-BE49-F238E27FC236}">
                  <a16:creationId xmlns:a16="http://schemas.microsoft.com/office/drawing/2014/main" id="{3911AC2B-5FC9-4DE6-935E-1A356DD08A81}"/>
                </a:ext>
              </a:extLst>
            </p:cNvPr>
            <p:cNvSpPr/>
            <p:nvPr/>
          </p:nvSpPr>
          <p:spPr>
            <a:xfrm rot="5400000">
              <a:off x="7943893" y="1932897"/>
              <a:ext cx="720000" cy="268858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43CD9D6E-C56F-4A20-8A8A-F2421B0CE3B1}"/>
                </a:ext>
              </a:extLst>
            </p:cNvPr>
            <p:cNvSpPr/>
            <p:nvPr/>
          </p:nvSpPr>
          <p:spPr>
            <a:xfrm>
              <a:off x="8973374" y="2971190"/>
              <a:ext cx="612000" cy="61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1" name="Google Shape;6315;p85">
              <a:extLst>
                <a:ext uri="{FF2B5EF4-FFF2-40B4-BE49-F238E27FC236}">
                  <a16:creationId xmlns:a16="http://schemas.microsoft.com/office/drawing/2014/main" id="{79301F58-92D1-442B-A991-36A7893AD7C6}"/>
                </a:ext>
              </a:extLst>
            </p:cNvPr>
            <p:cNvGrpSpPr/>
            <p:nvPr/>
          </p:nvGrpSpPr>
          <p:grpSpPr>
            <a:xfrm>
              <a:off x="9103862" y="3079968"/>
              <a:ext cx="351024" cy="350079"/>
              <a:chOff x="6553275" y="3604550"/>
              <a:chExt cx="296975" cy="296175"/>
            </a:xfrm>
            <a:solidFill>
              <a:schemeClr val="bg1"/>
            </a:solidFill>
          </p:grpSpPr>
          <p:sp>
            <p:nvSpPr>
              <p:cNvPr id="162" name="Google Shape;6316;p85">
                <a:extLst>
                  <a:ext uri="{FF2B5EF4-FFF2-40B4-BE49-F238E27FC236}">
                    <a16:creationId xmlns:a16="http://schemas.microsoft.com/office/drawing/2014/main" id="{0AD6586E-ECD3-4CAB-B269-997BCE46793F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6317;p85">
                <a:extLst>
                  <a:ext uri="{FF2B5EF4-FFF2-40B4-BE49-F238E27FC236}">
                    <a16:creationId xmlns:a16="http://schemas.microsoft.com/office/drawing/2014/main" id="{39DE1BE9-B16C-4F3A-85E6-7BD435A69982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6318;p85">
                <a:extLst>
                  <a:ext uri="{FF2B5EF4-FFF2-40B4-BE49-F238E27FC236}">
                    <a16:creationId xmlns:a16="http://schemas.microsoft.com/office/drawing/2014/main" id="{84336104-EB0C-4579-A9B0-D37ECF356CA1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6319;p85">
                <a:extLst>
                  <a:ext uri="{FF2B5EF4-FFF2-40B4-BE49-F238E27FC236}">
                    <a16:creationId xmlns:a16="http://schemas.microsoft.com/office/drawing/2014/main" id="{2DE5F61D-0C5F-4D9B-AA2C-028182A9C932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320;p85">
                <a:extLst>
                  <a:ext uri="{FF2B5EF4-FFF2-40B4-BE49-F238E27FC236}">
                    <a16:creationId xmlns:a16="http://schemas.microsoft.com/office/drawing/2014/main" id="{F7C5A1E2-F023-463E-AEB0-0CC89463DE91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6321;p85">
                <a:extLst>
                  <a:ext uri="{FF2B5EF4-FFF2-40B4-BE49-F238E27FC236}">
                    <a16:creationId xmlns:a16="http://schemas.microsoft.com/office/drawing/2014/main" id="{B263E7A2-351B-4658-A55A-F0752DAE7200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9" name="Picture 168">
            <a:extLst>
              <a:ext uri="{FF2B5EF4-FFF2-40B4-BE49-F238E27FC236}">
                <a16:creationId xmlns:a16="http://schemas.microsoft.com/office/drawing/2014/main" id="{2B49CE5F-81E6-4FD4-9FB5-0C2DC2977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29" y="1601470"/>
            <a:ext cx="2533542" cy="36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666999" y="428604"/>
            <a:ext cx="7570789" cy="7858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r-Cyrl-RS" sz="2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УКУПАН БУЏЕТ ГРАДА ВРАЊА ЗА 2026. ГОДИНУ:</a:t>
            </a:r>
            <a:endParaRPr lang="en-US" sz="2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 useBgFill="1">
        <p:nvSpPr>
          <p:cNvPr id="18435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524000" y="1348443"/>
            <a:ext cx="8972550" cy="442370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buFont typeface="Arial" charset="0"/>
              <a:buNone/>
            </a:pPr>
            <a:endParaRPr lang="en-US" sz="1600" dirty="0"/>
          </a:p>
          <a:p>
            <a:pPr algn="just" eaLnBrk="1" hangingPunct="1"/>
            <a:endParaRPr lang="en-GB" sz="1600" dirty="0"/>
          </a:p>
          <a:p>
            <a:pPr algn="just" eaLnBrk="1" hangingPunct="1"/>
            <a:endParaRPr lang="en-GB" sz="1600" dirty="0"/>
          </a:p>
          <a:p>
            <a:pPr algn="just" eaLnBrk="1" hangingPunct="1"/>
            <a:endParaRPr lang="en-GB" sz="1600" dirty="0"/>
          </a:p>
          <a:p>
            <a:pPr algn="just" eaLnBrk="1" hangingPunct="1"/>
            <a:endParaRPr lang="en-US" sz="1600" dirty="0"/>
          </a:p>
          <a:p>
            <a:pPr algn="just" eaLnBrk="1" hangingPunct="1"/>
            <a:endParaRPr lang="en-GB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1380403"/>
              </p:ext>
            </p:extLst>
          </p:nvPr>
        </p:nvGraphicFramePr>
        <p:xfrm>
          <a:off x="1905000" y="3557588"/>
          <a:ext cx="8332788" cy="214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/>
          <p:cNvSpPr/>
          <p:nvPr/>
        </p:nvSpPr>
        <p:spPr>
          <a:xfrm>
            <a:off x="4114800" y="2057400"/>
            <a:ext cx="1047750" cy="979488"/>
          </a:xfrm>
          <a:prstGeom prst="mathEqual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  <a:highlight>
                <a:srgbClr val="5B9BD5"/>
              </a:highlight>
            </a:endParaRPr>
          </a:p>
        </p:txBody>
      </p:sp>
      <p:pic>
        <p:nvPicPr>
          <p:cNvPr id="18438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1" y="1828800"/>
            <a:ext cx="16113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5257800" y="2286000"/>
            <a:ext cx="4979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800" b="1" dirty="0">
                <a:latin typeface="Verdana" panose="020B0604030504040204" pitchFamily="34" charset="0"/>
                <a:ea typeface="Verdana" panose="020B0604030504040204" pitchFamily="34" charset="0"/>
              </a:rPr>
              <a:t>3.880.700.000 </a:t>
            </a:r>
            <a:r>
              <a:rPr lang="en-US" sz="2800" b="1" dirty="0" err="1">
                <a:latin typeface="Verdana" panose="020B0604030504040204" pitchFamily="34" charset="0"/>
                <a:ea typeface="Verdana" panose="020B0604030504040204" pitchFamily="34" charset="0"/>
              </a:rPr>
              <a:t>динара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4C0B71-9426-411A-8526-A2A3D9CA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52716"/>
            <a:ext cx="12954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5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209D6A-0D12-4286-92A2-F06C0EEA54E6}"/>
              </a:ext>
            </a:extLst>
          </p:cNvPr>
          <p:cNvSpPr/>
          <p:nvPr/>
        </p:nvSpPr>
        <p:spPr>
          <a:xfrm>
            <a:off x="5232400" y="6451920"/>
            <a:ext cx="1727200" cy="230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www.vranje.org.rs</a:t>
            </a: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D43989C4-538B-4DEB-A240-27EC739D01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750" y="6391781"/>
            <a:ext cx="316012" cy="351185"/>
          </a:xfrm>
          <a:prstGeom prst="rect">
            <a:avLst/>
          </a:prstGeom>
        </p:spPr>
      </p:pic>
      <p:graphicFrame>
        <p:nvGraphicFramePr>
          <p:cNvPr id="6" name="Google Shape;344;p27">
            <a:extLst>
              <a:ext uri="{FF2B5EF4-FFF2-40B4-BE49-F238E27FC236}">
                <a16:creationId xmlns:a16="http://schemas.microsoft.com/office/drawing/2014/main" id="{8B5B60E3-8572-4D6F-85FF-02DC8826E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390787"/>
              </p:ext>
            </p:extLst>
          </p:nvPr>
        </p:nvGraphicFramePr>
        <p:xfrm>
          <a:off x="0" y="-65317"/>
          <a:ext cx="12252960" cy="70246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A</a:t>
                      </a:r>
                      <a:endParaRPr sz="15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РАЧУН ПРИХОДА И ПРИМАЊА</a:t>
                      </a:r>
                      <a:endParaRPr sz="15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Економска</a:t>
                      </a:r>
                      <a:endParaRPr lang="en-US" sz="15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класификација</a:t>
                      </a:r>
                      <a:endParaRPr sz="15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Износ у динарима</a:t>
                      </a:r>
                      <a:endParaRPr sz="15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1.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Укупни приходи и примања остварени по основу продаје нефинансијске имовине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7 + 8</a:t>
                      </a:r>
                    </a:p>
                  </a:txBody>
                  <a:tcPr marL="102539" marR="102539" marT="102539" marB="10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3,848,181,000</a:t>
                      </a:r>
                      <a:endParaRPr lang="en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2.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Укупни расходи и издаци за набавку нефинансијске имовине</a:t>
                      </a:r>
                    </a:p>
                  </a:txBody>
                  <a:tcPr marL="102555" marR="102555" marT="51278" marB="512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4 + 5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55" marR="102555" marT="51278" marB="512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3,695,700,000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55" marR="102555" marT="51278" marB="512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3.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Буџетски суфицит/дефицит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(7+8) - (4+5)</a:t>
                      </a:r>
                    </a:p>
                  </a:txBody>
                  <a:tcPr marL="54108" marR="54108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152,481,000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08" marR="5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4.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Издаци за набавку финансијске имовине 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(осим за набавку домаћих хартија од вредности 6211)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4108" marR="54108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08" marR="541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5.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Укупан фискални суфицит/дефицит </a:t>
                      </a: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(7+8) - (4+5) - 62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152,481,00</a:t>
                      </a:r>
                      <a:r>
                        <a:rPr lang="sr-Cyrl-RS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B3DD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3436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Б</a:t>
                      </a:r>
                      <a:endParaRPr sz="1500" b="1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5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РАЧУН ФИНАНСИРАЊА</a:t>
                      </a:r>
                      <a:endParaRPr sz="15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3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1.</a:t>
                      </a:r>
                      <a:endParaRPr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6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Примања од задуживања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91</a:t>
                      </a:r>
                      <a:endParaRPr sz="16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6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2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.</a:t>
                      </a:r>
                      <a:endParaRPr lang="sr-Cyrl-R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Примања од продаје финансијске имовине </a:t>
                      </a:r>
                      <a:endParaRPr lang="en-US" sz="16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(конта 9211, 9221, 9219, 9227, 9228)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92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BCDE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3.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Неутрошена средства из претходних година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3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32,519,000</a:t>
                      </a:r>
                      <a:endParaRPr lang="en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4.</a:t>
                      </a: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Издаци за набавку финансијске имовине (за набавку домаћих хартија од вредности 6211)</a:t>
                      </a: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6211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13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5.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Издаци за отплату главнице дуга</a:t>
                      </a: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Roboto"/>
                          <a:sym typeface="Roboto"/>
                        </a:rPr>
                        <a:t>61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185,000,000</a:t>
                      </a:r>
                      <a:endParaRPr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188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Fira Sans Extra Condensed"/>
                          <a:sym typeface="Fira Sans Extra Condensed"/>
                        </a:rPr>
                        <a:t>6.</a:t>
                      </a:r>
                      <a:endParaRPr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Fira Sans Extra Condensed"/>
                        <a:sym typeface="Fira Sans Extra Condensed"/>
                      </a:endParaRPr>
                    </a:p>
                  </a:txBody>
                  <a:tcPr marL="102539" marR="102539" marT="102539" marB="102539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Нето</a:t>
                      </a: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финансирање</a:t>
                      </a: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(91+92+3)-(61+6211)</a:t>
                      </a: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-152,481,000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Roboto"/>
                        <a:sym typeface="Roboto"/>
                      </a:endParaRPr>
                    </a:p>
                  </a:txBody>
                  <a:tcPr marL="102539" marR="102539" marT="102539" marB="102539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4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7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209D6A-0D12-4286-92A2-F06C0EEA54E6}"/>
              </a:ext>
            </a:extLst>
          </p:cNvPr>
          <p:cNvSpPr/>
          <p:nvPr/>
        </p:nvSpPr>
        <p:spPr>
          <a:xfrm>
            <a:off x="5232400" y="6451920"/>
            <a:ext cx="1727200" cy="230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www.vranje.org.rs</a:t>
            </a:r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D43989C4-538B-4DEB-A240-27EC739D01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750" y="6391781"/>
            <a:ext cx="316012" cy="35118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61048D-93FA-4B58-92F0-85050BEA6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624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421189">
                  <a:extLst>
                    <a:ext uri="{9D8B030D-6E8A-4147-A177-3AD203B41FA5}">
                      <a16:colId xmlns:a16="http://schemas.microsoft.com/office/drawing/2014/main" val="2280577997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val="2195285384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343272169"/>
                    </a:ext>
                  </a:extLst>
                </a:gridCol>
              </a:tblGrid>
              <a:tr h="586235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Износ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Структура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77778522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1.   Становање, урбанизам и просторно планирање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1,91%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171189987"/>
                  </a:ext>
                </a:extLst>
              </a:tr>
              <a:tr h="323177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2.   Комунална делатност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5,20%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258475912"/>
                  </a:ext>
                </a:extLst>
              </a:tr>
              <a:tr h="318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3.   Локални економски развој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37,500,000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0,97%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922760771"/>
                  </a:ext>
                </a:extLst>
              </a:tr>
              <a:tr h="322151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4.   Развој туризма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45,897,000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1,18%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547407566"/>
                  </a:ext>
                </a:extLst>
              </a:tr>
              <a:tr h="317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5.   Пољопривреда и рурални развој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19,800,000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0,51%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328596450"/>
                  </a:ext>
                </a:extLst>
              </a:tr>
              <a:tr h="3303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6.   Заштита животне средине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1,18%</a:t>
                      </a: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3961591910"/>
                  </a:ext>
                </a:extLst>
              </a:tr>
              <a:tr h="334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7.   Организација саобраћаја и саобраћајна инфраструктура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302,000,000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7,78%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827296478"/>
                  </a:ext>
                </a:extLst>
              </a:tr>
              <a:tr h="3556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8.   Предшколско васпитање и образовање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764,391,000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19,70%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192191945"/>
                  </a:ext>
                </a:extLst>
              </a:tr>
              <a:tr h="3675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9.   Основно образовање и васпитање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190,000,000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4,90%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02244764"/>
                  </a:ext>
                </a:extLst>
              </a:tr>
              <a:tr h="4031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10. Средње образовање и васпитање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100,000,000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2,58%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4257838982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11. Социјална  и  дечја заштита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325,090,000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8,38%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510273516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12. Здравствена заштита</a:t>
                      </a:r>
                      <a:endParaRPr lang="sr-Cyrl-R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37,800,000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0,97%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578277790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13. Развој културе и информисања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380,135,000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9,79%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419511193"/>
                  </a:ext>
                </a:extLst>
              </a:tr>
              <a:tr h="346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14. Развој спорта и омладине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150,013,000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3,87%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513018383"/>
                  </a:ext>
                </a:extLst>
              </a:tr>
              <a:tr h="352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15. Опште услуге локалне самоуправе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1,123,109,000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28,94%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2996219199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16. Политички систем локалне самоуправе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73,765,000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1,90%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683546328"/>
                  </a:ext>
                </a:extLst>
              </a:tr>
              <a:tr h="369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Програм 17. Енергетска ефикасност и обновљиви извори енергије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9,200,000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0,24%</a:t>
                      </a:r>
                      <a:endParaRPr lang="en-US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/>
                </a:tc>
                <a:extLst>
                  <a:ext uri="{0D108BD9-81ED-4DB2-BD59-A6C34878D82A}">
                    <a16:rowId xmlns:a16="http://schemas.microsoft.com/office/drawing/2014/main" val="1257687731"/>
                  </a:ext>
                </a:extLst>
              </a:tr>
              <a:tr h="384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УКУПНО</a:t>
                      </a:r>
                      <a:endParaRPr lang="sr-Cyrl-R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r-Cyrl-R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3,880,700,000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260" marR="4260" marT="426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7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1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52444E-EE2C-4346-B0BF-B71ED077A759}"/>
              </a:ext>
            </a:extLst>
          </p:cNvPr>
          <p:cNvSpPr txBox="1"/>
          <p:nvPr/>
        </p:nvSpPr>
        <p:spPr>
          <a:xfrm>
            <a:off x="381000" y="1123950"/>
            <a:ext cx="1057275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израду пројектне документације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прибављање дозвола за пројекте, услуге надзора, геодетске услуге и куповина/управљање грађевинским земљиштем планирано је 74.000.000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управљање и одржавање јавним осветљењем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одржавање чистоће на површинама јавне намене, зоохигијена, управљање и снабдевање водом за пиће планирано је 202.000.000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локални економски развој и мере активне политике запошљавања, функционисање Слободне зоне 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планирано је 37.500.000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пољопривреду, рурални развој и мере у области пољопривреде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планирано је 19.800.000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заштиту животне средине 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планирано је 46.000.000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програм организација саобраћаја и саобраћајна инфраструктура</a:t>
            </a:r>
            <a:r>
              <a:rPr lang="sr-Cyrl-R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асфалтирање улица на територији града, одржавање саобраћајница у зимским и летњим условима, субвенције јавним нефинансијским предузећима, планирано је 302.000.000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r-Cyrl-R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r-Cyrl-R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0087D-7652-4070-8126-6B7DE3F208B9}"/>
              </a:ext>
            </a:extLst>
          </p:cNvPr>
          <p:cNvSpPr txBox="1"/>
          <p:nvPr/>
        </p:nvSpPr>
        <p:spPr>
          <a:xfrm>
            <a:off x="3057524" y="286406"/>
            <a:ext cx="576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Расходи у буџету за 2026. годину: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AutoShape 2" descr="Prihodi u novcu i u naturi i lična potrošnja domaćinstava, 2018. |  Republički zavod za statistiku Srbije">
            <a:extLst>
              <a:ext uri="{FF2B5EF4-FFF2-40B4-BE49-F238E27FC236}">
                <a16:creationId xmlns:a16="http://schemas.microsoft.com/office/drawing/2014/main" id="{EFDAE8B6-BBB3-4322-AEDC-07829152D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19573F-7F3D-408F-ABFF-810D160C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103463"/>
            <a:ext cx="2314575" cy="152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2A7E7-6F43-4EC1-9BF1-383555D3455D}"/>
              </a:ext>
            </a:extLst>
          </p:cNvPr>
          <p:cNvSpPr txBox="1"/>
          <p:nvPr/>
        </p:nvSpPr>
        <p:spPr>
          <a:xfrm>
            <a:off x="2762250" y="609600"/>
            <a:ext cx="66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Расходи у буџету за 2026. годину: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5B41D-20CA-4528-A0F1-7CC6178C0880}"/>
              </a:ext>
            </a:extLst>
          </p:cNvPr>
          <p:cNvSpPr txBox="1"/>
          <p:nvPr/>
        </p:nvSpPr>
        <p:spPr>
          <a:xfrm>
            <a:off x="1076325" y="1781175"/>
            <a:ext cx="9677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Предшколско образовање и васпитање </a:t>
            </a:r>
            <a:r>
              <a:rPr lang="sr-Latn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функционисање вртића на територији Града планирано је 764.391.000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Основно и средње образовање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 – редовно функционисање основних и средњих школа -  планирано је 290.000.000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финансирање социјалних помоћи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, функционисање Центра за развој локалних услуга социјалне заштите, Центра за социјални рад, Прихватилишта, подршка социо-хуманитарним организацијама, активности Црвеног крста, подршка деци и породицама са децом, планирано је 325.090.000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здравствену заштиту -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Дотације Апотеци и програм финансирања младих лекара и медицинских сестара – планирано је 37.800.000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развој културе и информисања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планирано је 380.135.000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развој спорта и омладине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– функционисање локалних спортских организација и удружења, манифестација, подршка предшколском и школском спорту, функционисање Канцеларије за младе, функционисање ЈУ Спортски објекти, планирано је 150.013.000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Опште услуге локалне самоуправе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планирано је 1.123.109.000 динара.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sr-Cyrl-RS" sz="1600" b="1" dirty="0">
                <a:latin typeface="Verdana" panose="020B0604030504040204" pitchFamily="34" charset="0"/>
                <a:ea typeface="Verdana" panose="020B0604030504040204" pitchFamily="34" charset="0"/>
              </a:rPr>
              <a:t>За енергетску ефикасност </a:t>
            </a:r>
            <a:r>
              <a:rPr lang="sr-Cyrl-RS" sz="1600" dirty="0">
                <a:latin typeface="Verdana" panose="020B0604030504040204" pitchFamily="34" charset="0"/>
                <a:ea typeface="Verdana" panose="020B0604030504040204" pitchFamily="34" charset="0"/>
              </a:rPr>
              <a:t>планирано је 9.200.000 динара.</a:t>
            </a:r>
          </a:p>
          <a:p>
            <a:pPr algn="just"/>
            <a:endParaRPr lang="sr-Cyrl-R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sr-Cyrl-R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Јавни дуг Србије и даље расте, достигао 71 одсто БДП-а - ИН4С">
            <a:extLst>
              <a:ext uri="{FF2B5EF4-FFF2-40B4-BE49-F238E27FC236}">
                <a16:creationId xmlns:a16="http://schemas.microsoft.com/office/drawing/2014/main" id="{A6B0D153-824C-47AE-B738-133C9766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71237"/>
            <a:ext cx="1695450" cy="1131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hodi i rashodi - XSOFT d.o.o. Mostar">
            <a:extLst>
              <a:ext uri="{FF2B5EF4-FFF2-40B4-BE49-F238E27FC236}">
                <a16:creationId xmlns:a16="http://schemas.microsoft.com/office/drawing/2014/main" id="{0F5875F4-0265-4C48-8A0F-2DF727E7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0" y="374616"/>
            <a:ext cx="1354640" cy="113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0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22F56-5612-4788-8DB1-281DE5A6E0C7}"/>
              </a:ext>
            </a:extLst>
          </p:cNvPr>
          <p:cNvSpPr txBox="1"/>
          <p:nvPr/>
        </p:nvSpPr>
        <p:spPr>
          <a:xfrm>
            <a:off x="1857375" y="504825"/>
            <a:ext cx="667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sr-Cyrl-RS" sz="2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НАЈВАЖНИЈИ КАПИТАЛНИ ПРОЈЕКТИ ГРАДА У 202</a:t>
            </a:r>
            <a:r>
              <a:rPr lang="en-US" sz="2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sr-Cyrl-RS" sz="20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.ГОДИНИ:</a:t>
            </a:r>
            <a:endParaRPr lang="en-US" sz="20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92DFB-A0A4-4A39-BF6D-B70988098D38}"/>
              </a:ext>
            </a:extLst>
          </p:cNvPr>
          <p:cNvSpPr txBox="1"/>
          <p:nvPr/>
        </p:nvSpPr>
        <p:spPr>
          <a:xfrm>
            <a:off x="1428750" y="140970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1E3063"/>
                </a:solidFill>
              </a:rPr>
              <a:t>1. </a:t>
            </a:r>
            <a:r>
              <a:rPr lang="sr-Cyrl-RS" dirty="0">
                <a:solidFill>
                  <a:srgbClr val="1E3063"/>
                </a:solidFill>
              </a:rPr>
              <a:t>Изградња друмског моста на саобраћајници до Слободне зоне;</a:t>
            </a:r>
          </a:p>
          <a:p>
            <a:r>
              <a:rPr lang="sr-Cyrl-RS" dirty="0">
                <a:solidFill>
                  <a:srgbClr val="1E3063"/>
                </a:solidFill>
              </a:rPr>
              <a:t>2. Унапређење енергетске ефикасности вртића „Наше дете“;</a:t>
            </a:r>
          </a:p>
          <a:p>
            <a:r>
              <a:rPr lang="sr-Cyrl-RS" dirty="0">
                <a:solidFill>
                  <a:srgbClr val="1E3063"/>
                </a:solidFill>
              </a:rPr>
              <a:t>3. Оснивање Омладинског центра;</a:t>
            </a:r>
          </a:p>
          <a:p>
            <a:r>
              <a:rPr lang="sr-Cyrl-RS" dirty="0">
                <a:solidFill>
                  <a:srgbClr val="1E3063"/>
                </a:solidFill>
              </a:rPr>
              <a:t>4. Изградња азила за псе;</a:t>
            </a:r>
          </a:p>
          <a:p>
            <a:r>
              <a:rPr lang="sr-Cyrl-RS" dirty="0">
                <a:solidFill>
                  <a:srgbClr val="1E3063"/>
                </a:solidFill>
              </a:rPr>
              <a:t>5. Изградња, реконструкција и рехабилитација саобраћајница на територији Града.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41CE8-299E-492D-BD82-E398ED01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112" y="434250"/>
            <a:ext cx="1880668" cy="1950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Looking ahead to 2026 - Wilson Partners">
            <a:extLst>
              <a:ext uri="{FF2B5EF4-FFF2-40B4-BE49-F238E27FC236}">
                <a16:creationId xmlns:a16="http://schemas.microsoft.com/office/drawing/2014/main" id="{661DAC04-BB71-43F0-9CC6-670FB45D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27" y="3494183"/>
            <a:ext cx="3305686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avještenje: Informacija o otvorenim pozivima za dostavu projektnih  prijedloga iz oblasti obrazovanja - Univerzitet u Tuzli">
            <a:extLst>
              <a:ext uri="{FF2B5EF4-FFF2-40B4-BE49-F238E27FC236}">
                <a16:creationId xmlns:a16="http://schemas.microsoft.com/office/drawing/2014/main" id="{9C01B4A6-332B-4A31-B83A-B8BF4D7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5634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4BCAB-842C-4D80-B3E3-FC107300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10575" y="3164026"/>
            <a:ext cx="1743075" cy="1753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33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HIK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3F3F3F"/>
      </a:accent2>
      <a:accent3>
        <a:srgbClr val="5B9BD5"/>
      </a:accent3>
      <a:accent4>
        <a:srgbClr val="3F3F3F"/>
      </a:accent4>
      <a:accent5>
        <a:srgbClr val="5B9BD5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tents Slide Master">
  <a:themeElements>
    <a:clrScheme name="ALLPPT-5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1355</Words>
  <Application>Microsoft Office PowerPoint</Application>
  <PresentationFormat>Widescreen</PresentationFormat>
  <Paragraphs>226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Adobe Gothic Std B</vt:lpstr>
      <vt:lpstr>Arial</vt:lpstr>
      <vt:lpstr>Calibri</vt:lpstr>
      <vt:lpstr>Calibri Light</vt:lpstr>
      <vt:lpstr>Courier New</vt:lpstr>
      <vt:lpstr>Times New Roman</vt:lpstr>
      <vt:lpstr>Trebuchet MS</vt:lpstr>
      <vt:lpstr>Verdana</vt:lpstr>
      <vt:lpstr>Wingdings</vt:lpstr>
      <vt:lpstr>Wingdings 3</vt:lpstr>
      <vt:lpstr>Office Theme</vt:lpstr>
      <vt:lpstr>6_Office Theme</vt:lpstr>
      <vt:lpstr>Contents Slide Master</vt:lpstr>
      <vt:lpstr>1_Contents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УКУПАН БУЏЕТ ГРАДА ВРАЊА ЗА 2026. ГОДИНУ: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HP250G9</cp:lastModifiedBy>
  <cp:revision>330</cp:revision>
  <dcterms:created xsi:type="dcterms:W3CDTF">2025-11-24T12:46:33Z</dcterms:created>
  <dcterms:modified xsi:type="dcterms:W3CDTF">2026-02-27T12:18:59Z</dcterms:modified>
</cp:coreProperties>
</file>